
<file path=[Content_Types].xml><?xml version="1.0" encoding="utf-8"?>
<Types xmlns="http://schemas.openxmlformats.org/package/2006/content-types">
  <Override PartName="/ppt/slideLayouts/slideLayout39.xml" ContentType="application/vnd.openxmlformats-officedocument.presentationml.slideLayout+xml"/>
  <Override PartName="/ppt/slideLayouts/slideLayout57.xml" ContentType="application/vnd.openxmlformats-officedocument.presentationml.slideLayout+xml"/>
  <Override PartName="/ppt/slideLayouts/slideLayout86.xml" ContentType="application/vnd.openxmlformats-officedocument.presentationml.slideLayout+xml"/>
  <Override PartName="/ppt/notesSlides/notesSlide2.xml" ContentType="application/vnd.openxmlformats-officedocument.presentationml.notesSlide+xml"/>
  <Override PartName="/ppt/slides/slide4.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Layouts/slideLayout28.xml" ContentType="application/vnd.openxmlformats-officedocument.presentationml.slideLayout+xml"/>
  <Override PartName="/ppt/slideLayouts/slideLayout46.xml" ContentType="application/vnd.openxmlformats-officedocument.presentationml.slideLayout+xml"/>
  <Override PartName="/ppt/slideLayouts/slideLayout64.xml" ContentType="application/vnd.openxmlformats-officedocument.presentationml.slideLayout+xml"/>
  <Override PartName="/ppt/slideLayouts/slideLayout75.xml" ContentType="application/vnd.openxmlformats-officedocument.presentationml.slideLayout+xml"/>
  <Override PartName="/ppt/slideLayouts/slideLayout93.xml" ContentType="application/vnd.openxmlformats-officedocument.presentationml.slideLayout+xml"/>
  <Override PartName="/ppt/slideLayouts/slideLayout117.xml" ContentType="application/vnd.openxmlformats-officedocument.presentationml.slideLayout+xml"/>
  <Override PartName="/ppt/theme/theme1.xml" ContentType="application/vnd.openxmlformats-officedocument.theme+xml"/>
  <Override PartName="/ppt/slideLayouts/slideLayout2.xml" ContentType="application/vnd.openxmlformats-officedocument.presentationml.slideLayout+xml"/>
  <Override PartName="/ppt/slideLayouts/slideLayout35.xml" ContentType="application/vnd.openxmlformats-officedocument.presentationml.slideLayout+xml"/>
  <Override PartName="/ppt/slideLayouts/slideLayout53.xml" ContentType="application/vnd.openxmlformats-officedocument.presentationml.slideLayout+xml"/>
  <Override PartName="/ppt/slideLayouts/slideLayout82.xml" ContentType="application/vnd.openxmlformats-officedocument.presentationml.slideLayout+xml"/>
  <Override PartName="/ppt/slideLayouts/slideLayout106.xml" ContentType="application/vnd.openxmlformats-officedocument.presentationml.slideLayout+xml"/>
  <Default Extension="xml" ContentType="application/xml"/>
  <Override PartName="/ppt/notesMasters/notesMaster1.xml" ContentType="application/vnd.openxmlformats-officedocument.presentationml.notesMaster+xml"/>
  <Default Extension="fntdata" ContentType="application/x-fontdata"/>
  <Override PartName="/ppt/slideLayouts/slideLayout13.xml" ContentType="application/vnd.openxmlformats-officedocument.presentationml.slideLayout+xml"/>
  <Override PartName="/ppt/slideLayouts/slideLayout24.xml" ContentType="application/vnd.openxmlformats-officedocument.presentationml.slideLayout+xml"/>
  <Override PartName="/ppt/slideLayouts/slideLayout42.xml" ContentType="application/vnd.openxmlformats-officedocument.presentationml.slideLayout+xml"/>
  <Override PartName="/ppt/slideLayouts/slideLayout60.xml" ContentType="application/vnd.openxmlformats-officedocument.presentationml.slideLayout+xml"/>
  <Override PartName="/ppt/slideLayouts/slideLayout71.xml" ContentType="application/vnd.openxmlformats-officedocument.presentationml.slideLayout+xml"/>
  <Override PartName="/ppt/slideLayouts/slideLayout113.xml" ContentType="application/vnd.openxmlformats-officedocument.presentationml.slideLayout+xml"/>
  <Override PartName="/ppt/tableStyles.xml" ContentType="application/vnd.openxmlformats-officedocument.presentationml.tableStyles+xml"/>
  <Override PartName="/ppt/slideLayouts/slideLayout20.xml" ContentType="application/vnd.openxmlformats-officedocument.presentationml.slideLayout+xml"/>
  <Override PartName="/ppt/slideLayouts/slideLayout31.xml" ContentType="application/vnd.openxmlformats-officedocument.presentationml.slideLayout+xml"/>
  <Override PartName="/ppt/slideLayouts/slideLayout102.xml" ContentType="application/vnd.openxmlformats-officedocument.presentationml.slideLayout+xml"/>
  <Override PartName="/docProps/custom.xml" ContentType="application/vnd.openxmlformats-officedocument.custom-properties+xml"/>
  <Override PartName="/ppt/notesSlides/notesSlide7.xml" ContentType="application/vnd.openxmlformats-officedocument.presentationml.notesSlide+xml"/>
  <Override PartName="/ppt/slides/slide9.xml" ContentType="application/vnd.openxmlformats-officedocument.presentationml.slide+xml"/>
  <Override PartName="/ppt/viewProps.xml" ContentType="application/vnd.openxmlformats-officedocument.presentationml.viewProps+xml"/>
  <Override PartName="/ppt/slideLayouts/slideLayout69.xml" ContentType="application/vnd.openxmlformats-officedocument.presentationml.slideLayout+xml"/>
  <Override PartName="/ppt/slideLayouts/slideLayout87.xml" ContentType="application/vnd.openxmlformats-officedocument.presentationml.slideLayout+xml"/>
  <Override PartName="/ppt/slideLayouts/slideLayout98.xml" ContentType="application/vnd.openxmlformats-officedocument.presentationml.slideLayout+xml"/>
  <Override PartName="/ppt/slides/slide5.xml" ContentType="application/vnd.openxmlformats-officedocument.presentationml.slide+xml"/>
  <Override PartName="/ppt/slideLayouts/slideLayout7.xml" ContentType="application/vnd.openxmlformats-officedocument.presentationml.slideLayout+xml"/>
  <Override PartName="/ppt/slideLayouts/slideLayout29.xml" ContentType="application/vnd.openxmlformats-officedocument.presentationml.slideLayout+xml"/>
  <Override PartName="/ppt/slideLayouts/slideLayout58.xml" ContentType="application/vnd.openxmlformats-officedocument.presentationml.slideLayout+xml"/>
  <Override PartName="/ppt/slideLayouts/slideLayout76.xml" ContentType="application/vnd.openxmlformats-officedocument.presentationml.slideLayout+xml"/>
  <Default Extension="png" ContentType="image/png"/>
  <Override PartName="/ppt/notesSlides/notesSlide3.xml" ContentType="application/vnd.openxmlformats-officedocument.presentationml.notesSlide+xml"/>
  <Override PartName="/ppt/presProps.xml" ContentType="application/vnd.openxmlformats-officedocument.presentationml.presProps+xml"/>
  <Override PartName="/ppt/slideLayouts/slideLayout18.xml" ContentType="application/vnd.openxmlformats-officedocument.presentationml.slideLayout+xml"/>
  <Override PartName="/ppt/slideLayouts/slideLayout36.xml" ContentType="application/vnd.openxmlformats-officedocument.presentationml.slideLayout+xml"/>
  <Override PartName="/ppt/slideLayouts/slideLayout47.xml" ContentType="application/vnd.openxmlformats-officedocument.presentationml.slideLayout+xml"/>
  <Override PartName="/ppt/slideLayouts/slideLayout65.xml" ContentType="application/vnd.openxmlformats-officedocument.presentationml.slideLayout+xml"/>
  <Override PartName="/ppt/slideLayouts/slideLayout83.xml" ContentType="application/vnd.openxmlformats-officedocument.presentationml.slideLayout+xml"/>
  <Override PartName="/ppt/slideLayouts/slideLayout94.xml" ContentType="application/vnd.openxmlformats-officedocument.presentationml.slideLayout+xml"/>
  <Override PartName="/ppt/slideLayouts/slideLayout107.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Layouts/slideLayout3.xml" ContentType="application/vnd.openxmlformats-officedocument.presentationml.slideLayout+xml"/>
  <Override PartName="/ppt/slideLayouts/slideLayout16.xml" ContentType="application/vnd.openxmlformats-officedocument.presentationml.slideLayout+xml"/>
  <Override PartName="/ppt/slideLayouts/slideLayout25.xml" ContentType="application/vnd.openxmlformats-officedocument.presentationml.slideLayout+xml"/>
  <Override PartName="/ppt/slideLayouts/slideLayout34.xml" ContentType="application/vnd.openxmlformats-officedocument.presentationml.slideLayout+xml"/>
  <Override PartName="/ppt/slideLayouts/slideLayout43.xml" ContentType="application/vnd.openxmlformats-officedocument.presentationml.slideLayout+xml"/>
  <Override PartName="/ppt/slideLayouts/slideLayout54.xml" ContentType="application/vnd.openxmlformats-officedocument.presentationml.slideLayout+xml"/>
  <Override PartName="/ppt/slideLayouts/slideLayout63.xml" ContentType="application/vnd.openxmlformats-officedocument.presentationml.slideLayout+xml"/>
  <Override PartName="/ppt/slideLayouts/slideLayout72.xml" ContentType="application/vnd.openxmlformats-officedocument.presentationml.slideLayout+xml"/>
  <Override PartName="/ppt/slideLayouts/slideLayout81.xml" ContentType="application/vnd.openxmlformats-officedocument.presentationml.slideLayout+xml"/>
  <Override PartName="/ppt/slideLayouts/slideLayout90.xml" ContentType="application/vnd.openxmlformats-officedocument.presentationml.slideLayout+xml"/>
  <Override PartName="/ppt/slideLayouts/slideLayout92.xml" ContentType="application/vnd.openxmlformats-officedocument.presentationml.slideLayout+xml"/>
  <Override PartName="/ppt/slideLayouts/slideLayout105.xml" ContentType="application/vnd.openxmlformats-officedocument.presentationml.slideLayout+xml"/>
  <Override PartName="/ppt/slideLayouts/slideLayout114.xml" ContentType="application/vnd.openxmlformats-officedocument.presentationml.slideLayout+xml"/>
  <Default Extension="jpeg" ContentType="image/jpeg"/>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slideLayouts/slideLayout23.xml" ContentType="application/vnd.openxmlformats-officedocument.presentationml.slideLayout+xml"/>
  <Override PartName="/ppt/slideLayouts/slideLayout32.xml" ContentType="application/vnd.openxmlformats-officedocument.presentationml.slideLayout+xml"/>
  <Override PartName="/ppt/slideLayouts/slideLayout41.xml" ContentType="application/vnd.openxmlformats-officedocument.presentationml.slideLayout+xml"/>
  <Override PartName="/ppt/slideLayouts/slideLayout52.xml" ContentType="application/vnd.openxmlformats-officedocument.presentationml.slideLayout+xml"/>
  <Override PartName="/ppt/slideLayouts/slideLayout61.xml" ContentType="application/vnd.openxmlformats-officedocument.presentationml.slideLayout+xml"/>
  <Override PartName="/ppt/slideLayouts/slideLayout70.xml" ContentType="application/vnd.openxmlformats-officedocument.presentationml.slideLayout+xml"/>
  <Override PartName="/ppt/slideLayouts/slideLayout103.xml" ContentType="application/vnd.openxmlformats-officedocument.presentationml.slideLayout+xml"/>
  <Override PartName="/ppt/slideLayouts/slideLayout112.xml" ContentType="application/vnd.openxmlformats-officedocument.presentationml.slideLayout+xml"/>
  <Override PartName="/docProps/app.xml" ContentType="application/vnd.openxmlformats-officedocument.extended-properties+xml"/>
  <Override PartName="/ppt/slideLayouts/slideLayout12.xml" ContentType="application/vnd.openxmlformats-officedocument.presentationml.slideLayout+xml"/>
  <Override PartName="/ppt/slideLayouts/slideLayout21.xml" ContentType="application/vnd.openxmlformats-officedocument.presentationml.slideLayout+xml"/>
  <Override PartName="/ppt/slideLayouts/slideLayout30.xml" ContentType="application/vnd.openxmlformats-officedocument.presentationml.slideLayout+xml"/>
  <Override PartName="/ppt/slideLayouts/slideLayout50.xml" ContentType="application/vnd.openxmlformats-officedocument.presentationml.slideLayout+xml"/>
  <Override PartName="/ppt/slideLayouts/slideLayout101.xml" ContentType="application/vnd.openxmlformats-officedocument.presentationml.slideLayout+xml"/>
  <Override PartName="/ppt/slideLayouts/slideLayout110.xml" ContentType="application/vnd.openxmlformats-officedocument.presentationml.slideLayout+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slideLayouts/slideLayout99.xml" ContentType="application/vnd.openxmlformats-officedocument.presentationml.slideLayout+xml"/>
  <Override PartName="/ppt/notesSlides/notesSlide6.xml" ContentType="application/vnd.openxmlformats-officedocument.presentationml.notesSlide+xml"/>
  <Override PartName="/ppt/slides/slide8.xml" ContentType="application/vnd.openxmlformats-officedocument.presentationml.slide+xml"/>
  <Override PartName="/ppt/slideLayouts/slideLayout59.xml" ContentType="application/vnd.openxmlformats-officedocument.presentationml.slideLayout+xml"/>
  <Override PartName="/ppt/slideLayouts/slideLayout68.xml" ContentType="application/vnd.openxmlformats-officedocument.presentationml.slideLayout+xml"/>
  <Override PartName="/ppt/slideLayouts/slideLayout79.xml" ContentType="application/vnd.openxmlformats-officedocument.presentationml.slideLayout+xml"/>
  <Override PartName="/ppt/slideLayouts/slideLayout88.xml" ContentType="application/vnd.openxmlformats-officedocument.presentationml.slideLayout+xml"/>
  <Override PartName="/ppt/slideLayouts/slideLayout97.xml" ContentType="application/vnd.openxmlformats-officedocument.presentationml.slideLayout+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slideLayouts/slideLayout48.xml" ContentType="application/vnd.openxmlformats-officedocument.presentationml.slideLayout+xml"/>
  <Override PartName="/ppt/slideLayouts/slideLayout66.xml" ContentType="application/vnd.openxmlformats-officedocument.presentationml.slideLayout+xml"/>
  <Override PartName="/ppt/slideLayouts/slideLayout77.xml" ContentType="application/vnd.openxmlformats-officedocument.presentationml.slideLayout+xml"/>
  <Override PartName="/ppt/slideLayouts/slideLayout95.xml" ContentType="application/vnd.openxmlformats-officedocument.presentationml.slideLayout+xml"/>
  <Override PartName="/ppt/metadata" ContentType="application/binary"/>
  <Override PartName="/ppt/slideMasters/slideMaster1.xml" ContentType="application/vnd.openxmlformats-officedocument.presentationml.slideMaster+xml"/>
  <Override PartName="/ppt/slideLayouts/slideLayout4.xml" ContentType="application/vnd.openxmlformats-officedocument.presentationml.slideLayout+xml"/>
  <Override PartName="/ppt/slideLayouts/slideLayout37.xml" ContentType="application/vnd.openxmlformats-officedocument.presentationml.slideLayout+xml"/>
  <Override PartName="/ppt/slideLayouts/slideLayout55.xml" ContentType="application/vnd.openxmlformats-officedocument.presentationml.slideLayout+xml"/>
  <Override PartName="/ppt/slideLayouts/slideLayout84.xml" ContentType="application/vnd.openxmlformats-officedocument.presentationml.slideLayout+xml"/>
  <Override PartName="/ppt/slideLayouts/slideLayout108.xml" ContentType="application/vnd.openxmlformats-officedocument.presentationml.slideLayout+xml"/>
  <Override PartName="/ppt/slides/slide2.xml" ContentType="application/vnd.openxmlformats-officedocument.presentationml.slide+xml"/>
  <Override PartName="/ppt/slideLayouts/slideLayout15.xml" ContentType="application/vnd.openxmlformats-officedocument.presentationml.slideLayout+xml"/>
  <Override PartName="/ppt/slideLayouts/slideLayout26.xml" ContentType="application/vnd.openxmlformats-officedocument.presentationml.slideLayout+xml"/>
  <Override PartName="/ppt/slideLayouts/slideLayout44.xml" ContentType="application/vnd.openxmlformats-officedocument.presentationml.slideLayout+xml"/>
  <Override PartName="/ppt/slideLayouts/slideLayout62.xml" ContentType="application/vnd.openxmlformats-officedocument.presentationml.slideLayout+xml"/>
  <Override PartName="/ppt/slideLayouts/slideLayout73.xml" ContentType="application/vnd.openxmlformats-officedocument.presentationml.slideLayout+xml"/>
  <Override PartName="/ppt/slideLayouts/slideLayout91.xml" ContentType="application/vnd.openxmlformats-officedocument.presentationml.slideLayout+xml"/>
  <Override PartName="/ppt/slideLayouts/slideLayout115.xml" ContentType="application/vnd.openxmlformats-officedocument.presentationml.slideLayout+xml"/>
  <Default Extension="rels" ContentType="application/vnd.openxmlformats-package.relationships+xml"/>
  <Override PartName="/ppt/slideLayouts/slideLayout22.xml" ContentType="application/vnd.openxmlformats-officedocument.presentationml.slideLayout+xml"/>
  <Override PartName="/ppt/slideLayouts/slideLayout33.xml" ContentType="application/vnd.openxmlformats-officedocument.presentationml.slideLayout+xml"/>
  <Override PartName="/ppt/slideLayouts/slideLayout51.xml" ContentType="application/vnd.openxmlformats-officedocument.presentationml.slideLayout+xml"/>
  <Override PartName="/ppt/slideLayouts/slideLayout80.xml" ContentType="application/vnd.openxmlformats-officedocument.presentationml.slideLayout+xml"/>
  <Override PartName="/ppt/slideLayouts/slideLayout104.xml" ContentType="application/vnd.openxmlformats-officedocument.presentationml.slideLayout+xml"/>
  <Override PartName="/ppt/slideLayouts/slideLayout11.xml" ContentType="application/vnd.openxmlformats-officedocument.presentationml.slideLayout+xml"/>
  <Override PartName="/ppt/slideLayouts/slideLayout40.xml" ContentType="application/vnd.openxmlformats-officedocument.presentationml.slideLayout+xml"/>
  <Override PartName="/ppt/slideLayouts/slideLayout111.xml" ContentType="application/vnd.openxmlformats-officedocument.presentationml.slideLayout+xml"/>
  <Override PartName="/ppt/slideLayouts/slideLayout100.xml" ContentType="application/vnd.openxmlformats-officedocument.presentationml.slideLayout+xml"/>
  <Override PartName="/ppt/notesSlides/notesSlide9.xml" ContentType="application/vnd.openxmlformats-officedocument.presentationml.notesSlide+xml"/>
  <Override PartName="/ppt/slideLayouts/slideLayout89.xml" ContentType="application/vnd.openxmlformats-officedocument.presentationml.slideLayout+xml"/>
  <Override PartName="/ppt/slides/slide7.xml" ContentType="application/vnd.openxmlformats-officedocument.presentationml.slide+xml"/>
  <Override PartName="/ppt/slideLayouts/slideLayout9.xml" ContentType="application/vnd.openxmlformats-officedocument.presentationml.slideLayout+xml"/>
  <Override PartName="/ppt/slideLayouts/slideLayout78.xml" ContentType="application/vnd.openxmlformats-officedocument.presentationml.slideLayout+xml"/>
  <Override PartName="/ppt/notesSlides/notesSlide5.xml" ContentType="application/vnd.openxmlformats-officedocument.presentationml.notesSlide+xml"/>
  <Override PartName="/ppt/slideLayouts/slideLayout38.xml" ContentType="application/vnd.openxmlformats-officedocument.presentationml.slideLayout+xml"/>
  <Override PartName="/ppt/slideLayouts/slideLayout49.xml" ContentType="application/vnd.openxmlformats-officedocument.presentationml.slideLayout+xml"/>
  <Override PartName="/ppt/slideLayouts/slideLayout67.xml" ContentType="application/vnd.openxmlformats-officedocument.presentationml.slideLayout+xml"/>
  <Override PartName="/ppt/slideLayouts/slideLayout85.xml" ContentType="application/vnd.openxmlformats-officedocument.presentationml.slideLayout+xml"/>
  <Override PartName="/ppt/slideLayouts/slideLayout96.xml" ContentType="application/vnd.openxmlformats-officedocument.presentationml.slideLayout+xml"/>
  <Override PartName="/ppt/slideLayouts/slideLayout109.xml" ContentType="application/vnd.openxmlformats-officedocument.presentationml.slideLayout+xml"/>
  <Override PartName="/ppt/notesSlides/notesSlide1.xml" ContentType="application/vnd.openxmlformats-officedocument.presentationml.notesSlide+xml"/>
  <Override PartName="/ppt/slides/slide3.xml" ContentType="application/vnd.openxmlformats-officedocument.presentationml.slide+xml"/>
  <Override PartName="/ppt/slideLayouts/slideLayout5.xml" ContentType="application/vnd.openxmlformats-officedocument.presentationml.slideLayout+xml"/>
  <Override PartName="/ppt/slideLayouts/slideLayout27.xml" ContentType="application/vnd.openxmlformats-officedocument.presentationml.slideLayout+xml"/>
  <Override PartName="/ppt/slideLayouts/slideLayout45.xml" ContentType="application/vnd.openxmlformats-officedocument.presentationml.slideLayout+xml"/>
  <Override PartName="/ppt/slideLayouts/slideLayout56.xml" ContentType="application/vnd.openxmlformats-officedocument.presentationml.slideLayout+xml"/>
  <Override PartName="/ppt/slideLayouts/slideLayout74.xml" ContentType="application/vnd.openxmlformats-officedocument.presentationml.slideLayout+xml"/>
  <Override PartName="/ppt/slideLayouts/slideLayout116.xml" ContentType="application/vnd.openxmlformats-officedocument.presentationml.slideLayout+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1"/>
  </p:notesMasterIdLst>
  <p:sldIdLst>
    <p:sldId id="256" r:id="rId2"/>
    <p:sldId id="257" r:id="rId3"/>
    <p:sldId id="258" r:id="rId4"/>
    <p:sldId id="259" r:id="rId5"/>
    <p:sldId id="260" r:id="rId6"/>
    <p:sldId id="261" r:id="rId7"/>
    <p:sldId id="262" r:id="rId8"/>
    <p:sldId id="263" r:id="rId9"/>
    <p:sldId id="264" r:id="rId10"/>
  </p:sldIdLst>
  <p:sldSz cx="9144000" cy="5143500" type="screen16x9"/>
  <p:notesSz cx="6858000" cy="9144000"/>
  <p:embeddedFontLst>
    <p:embeddedFont>
      <p:font typeface="Public Sans" charset="0"/>
      <p:regular r:id="rId12"/>
      <p:bold r:id="rId13"/>
      <p:italic r:id="rId14"/>
      <p:boldItalic r:id="rId15"/>
    </p:embeddedFont>
    <p:embeddedFont>
      <p:font typeface="EB Garamond" charset="0"/>
      <p:regular r:id="rId16"/>
      <p:bold r:id="rId17"/>
      <p:italic r:id="rId18"/>
      <p:boldItalic r:id="rId19"/>
    </p:embeddedFont>
    <p:embeddedFont>
      <p:font typeface="EB Garamond Medium" charset="0"/>
      <p:regular r:id="rId20"/>
      <p:bold r:id="rId21"/>
      <p:italic r:id="rId22"/>
      <p:boldItalic r:id="rId23"/>
    </p:embeddedFont>
    <p:embeddedFont>
      <p:font typeface="Consolas" pitchFamily="49" charset="0"/>
      <p:regular r:id="rId24"/>
      <p:bold r:id="rId25"/>
      <p:italic r:id="rId26"/>
      <p:boldItalic r:id="rId27"/>
    </p:embeddedFont>
    <p:embeddedFont>
      <p:font typeface="Century Gothic" pitchFamily="34" charset="0"/>
      <p:regular r:id="rId28"/>
      <p:bold r:id="rId29"/>
      <p:italic r:id="rId30"/>
      <p:boldItalic r:id="rId31"/>
    </p:embeddedFont>
    <p:embeddedFont>
      <p:font typeface="EB Garamond SemiBold" charset="0"/>
      <p:regular r:id="rId32"/>
      <p:bold r:id="rId33"/>
      <p:italic r:id="rId34"/>
      <p:boldItalic r:id="rId35"/>
    </p:embeddedFont>
    <p:embeddedFont>
      <p:font typeface="Calibri" pitchFamily="34" charset="0"/>
      <p:regular r:id="rId36"/>
      <p:bold r:id="rId37"/>
      <p:italic r:id="rId38"/>
      <p:boldItalic r:id="rId3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p15:guide id="1" orient="horz" pos="2395">
          <p15:clr>
            <a:srgbClr val="A4A3A4"/>
          </p15:clr>
        </p15:guide>
        <p15:guide id="2" pos="2880">
          <p15:clr>
            <a:srgbClr val="9AA0A6"/>
          </p15:clr>
        </p15:guide>
        <p15:guide id="3" orient="horz" pos="1429">
          <p15:clr>
            <a:srgbClr val="A4A3A4"/>
          </p15:clr>
        </p15:guide>
        <p15:guide id="4" pos="423">
          <p15:clr>
            <a:srgbClr val="A4A3A4"/>
          </p15:clr>
        </p15:guide>
        <p15:guide id="5" orient="horz" pos="158">
          <p15:clr>
            <a:srgbClr val="A4A3A4"/>
          </p15:clr>
        </p15:guide>
        <p15:guide id="6" orient="horz" pos="2787">
          <p15:clr>
            <a:srgbClr val="A4A3A4"/>
          </p15:clr>
        </p15:guide>
        <p15:guide id="7" pos="2001">
          <p15:clr>
            <a:srgbClr val="A4A3A4"/>
          </p15:clr>
        </p15:guide>
        <p15:guide id="8" pos="3388">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40" roundtripDataSignature="AMtx7mjQPW/lbhSAoMyZalAhEy3Wru8I1w=="/>
    </p:ext>
  </p:ex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60B6F882-981B-48FC-9F48-985ABCE59D5C}">
  <a:tblStyle styleId="{60B6F882-981B-48FC-9F48-985ABCE59D5C}"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snapToGrid="0">
      <p:cViewPr varScale="1">
        <p:scale>
          <a:sx n="108" d="100"/>
          <a:sy n="108" d="100"/>
        </p:scale>
        <p:origin x="-276" y="-84"/>
      </p:cViewPr>
      <p:guideLst>
        <p:guide orient="horz" pos="2395"/>
        <p:guide orient="horz" pos="1429"/>
        <p:guide orient="horz" pos="158"/>
        <p:guide orient="horz" pos="2787"/>
        <p:guide pos="2880"/>
        <p:guide pos="423"/>
        <p:guide pos="2001"/>
        <p:guide pos="3388"/>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font" Target="fonts/font7.fntdata"/><Relationship Id="rId26" Type="http://schemas.openxmlformats.org/officeDocument/2006/relationships/font" Target="fonts/font15.fntdata"/><Relationship Id="rId39" Type="http://schemas.openxmlformats.org/officeDocument/2006/relationships/font" Target="fonts/font28.fntdata"/><Relationship Id="rId3" Type="http://schemas.openxmlformats.org/officeDocument/2006/relationships/slide" Target="slides/slide2.xml"/><Relationship Id="rId21" Type="http://schemas.openxmlformats.org/officeDocument/2006/relationships/font" Target="fonts/font10.fntdata"/><Relationship Id="rId34" Type="http://schemas.openxmlformats.org/officeDocument/2006/relationships/font" Target="fonts/font23.fntdata"/><Relationship Id="rId42"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font" Target="fonts/font6.fntdata"/><Relationship Id="rId25" Type="http://schemas.openxmlformats.org/officeDocument/2006/relationships/font" Target="fonts/font14.fntdata"/><Relationship Id="rId33" Type="http://schemas.openxmlformats.org/officeDocument/2006/relationships/font" Target="fonts/font22.fntdata"/><Relationship Id="rId38" Type="http://schemas.openxmlformats.org/officeDocument/2006/relationships/font" Target="fonts/font27.fntdata"/><Relationship Id="rId2" Type="http://schemas.openxmlformats.org/officeDocument/2006/relationships/slide" Target="slides/slide1.xml"/><Relationship Id="rId16" Type="http://schemas.openxmlformats.org/officeDocument/2006/relationships/font" Target="fonts/font5.fntdata"/><Relationship Id="rId20" Type="http://schemas.openxmlformats.org/officeDocument/2006/relationships/font" Target="fonts/font9.fntdata"/><Relationship Id="rId29" Type="http://schemas.openxmlformats.org/officeDocument/2006/relationships/font" Target="fonts/font18.fntdata"/><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24" Type="http://schemas.openxmlformats.org/officeDocument/2006/relationships/font" Target="fonts/font13.fntdata"/><Relationship Id="rId32" Type="http://schemas.openxmlformats.org/officeDocument/2006/relationships/font" Target="fonts/font21.fntdata"/><Relationship Id="rId37" Type="http://schemas.openxmlformats.org/officeDocument/2006/relationships/font" Target="fonts/font26.fntdata"/><Relationship Id="rId40" Type="http://customschemas.google.com/relationships/presentationmetadata" Target="metadata"/><Relationship Id="rId5" Type="http://schemas.openxmlformats.org/officeDocument/2006/relationships/slide" Target="slides/slide4.xml"/><Relationship Id="rId15" Type="http://schemas.openxmlformats.org/officeDocument/2006/relationships/font" Target="fonts/font4.fntdata"/><Relationship Id="rId23" Type="http://schemas.openxmlformats.org/officeDocument/2006/relationships/font" Target="fonts/font12.fntdata"/><Relationship Id="rId28" Type="http://schemas.openxmlformats.org/officeDocument/2006/relationships/font" Target="fonts/font17.fntdata"/><Relationship Id="rId36" Type="http://schemas.openxmlformats.org/officeDocument/2006/relationships/font" Target="fonts/font25.fntdata"/><Relationship Id="rId10" Type="http://schemas.openxmlformats.org/officeDocument/2006/relationships/slide" Target="slides/slide9.xml"/><Relationship Id="rId19" Type="http://schemas.openxmlformats.org/officeDocument/2006/relationships/font" Target="fonts/font8.fntdata"/><Relationship Id="rId31" Type="http://schemas.openxmlformats.org/officeDocument/2006/relationships/font" Target="fonts/font20.fntdata"/><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 Id="rId22" Type="http://schemas.openxmlformats.org/officeDocument/2006/relationships/font" Target="fonts/font11.fntdata"/><Relationship Id="rId27" Type="http://schemas.openxmlformats.org/officeDocument/2006/relationships/font" Target="fonts/font16.fntdata"/><Relationship Id="rId30" Type="http://schemas.openxmlformats.org/officeDocument/2006/relationships/font" Target="fonts/font19.fntdata"/><Relationship Id="rId35" Type="http://schemas.openxmlformats.org/officeDocument/2006/relationships/font" Target="fonts/font24.fntdata"/><Relationship Id="rId43"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8"/>
        <p:cNvGrpSpPr/>
        <p:nvPr/>
      </p:nvGrpSpPr>
      <p:grpSpPr>
        <a:xfrm>
          <a:off x="0" y="0"/>
          <a:ext cx="0" cy="0"/>
          <a:chOff x="0" y="0"/>
          <a:chExt cx="0" cy="0"/>
        </a:xfrm>
      </p:grpSpPr>
      <p:sp>
        <p:nvSpPr>
          <p:cNvPr id="1829" name="Google Shape;1829;p20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30" name="Google Shape;1830;p2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5"/>
        <p:cNvGrpSpPr/>
        <p:nvPr/>
      </p:nvGrpSpPr>
      <p:grpSpPr>
        <a:xfrm>
          <a:off x="0" y="0"/>
          <a:ext cx="0" cy="0"/>
          <a:chOff x="0" y="0"/>
          <a:chExt cx="0" cy="0"/>
        </a:xfrm>
      </p:grpSpPr>
      <p:sp>
        <p:nvSpPr>
          <p:cNvPr id="1836" name="Google Shape;1836;p2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37" name="Google Shape;1837;p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3"/>
        <p:cNvGrpSpPr/>
        <p:nvPr/>
      </p:nvGrpSpPr>
      <p:grpSpPr>
        <a:xfrm>
          <a:off x="0" y="0"/>
          <a:ext cx="0" cy="0"/>
          <a:chOff x="0" y="0"/>
          <a:chExt cx="0" cy="0"/>
        </a:xfrm>
      </p:grpSpPr>
      <p:sp>
        <p:nvSpPr>
          <p:cNvPr id="1844" name="Google Shape;1844;g2139dc51b5f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45" name="Google Shape;1845;g2139dc51b5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1"/>
        <p:cNvGrpSpPr/>
        <p:nvPr/>
      </p:nvGrpSpPr>
      <p:grpSpPr>
        <a:xfrm>
          <a:off x="0" y="0"/>
          <a:ext cx="0" cy="0"/>
          <a:chOff x="0" y="0"/>
          <a:chExt cx="0" cy="0"/>
        </a:xfrm>
      </p:grpSpPr>
      <p:sp>
        <p:nvSpPr>
          <p:cNvPr id="1852" name="Google Shape;1852;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53" name="Google Shape;1853;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0"/>
        <p:cNvGrpSpPr/>
        <p:nvPr/>
      </p:nvGrpSpPr>
      <p:grpSpPr>
        <a:xfrm>
          <a:off x="0" y="0"/>
          <a:ext cx="0" cy="0"/>
          <a:chOff x="0" y="0"/>
          <a:chExt cx="0" cy="0"/>
        </a:xfrm>
      </p:grpSpPr>
      <p:sp>
        <p:nvSpPr>
          <p:cNvPr id="1861" name="Google Shape;1861;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62" name="Google Shape;1862;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7"/>
        <p:cNvGrpSpPr/>
        <p:nvPr/>
      </p:nvGrpSpPr>
      <p:grpSpPr>
        <a:xfrm>
          <a:off x="0" y="0"/>
          <a:ext cx="0" cy="0"/>
          <a:chOff x="0" y="0"/>
          <a:chExt cx="0" cy="0"/>
        </a:xfrm>
      </p:grpSpPr>
      <p:sp>
        <p:nvSpPr>
          <p:cNvPr id="1868" name="Google Shape;1868;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69" name="Google Shape;186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3"/>
        <p:cNvGrpSpPr/>
        <p:nvPr/>
      </p:nvGrpSpPr>
      <p:grpSpPr>
        <a:xfrm>
          <a:off x="0" y="0"/>
          <a:ext cx="0" cy="0"/>
          <a:chOff x="0" y="0"/>
          <a:chExt cx="0" cy="0"/>
        </a:xfrm>
      </p:grpSpPr>
      <p:sp>
        <p:nvSpPr>
          <p:cNvPr id="1874" name="Google Shape;1874;g2139dc51b5f_0_18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75" name="Google Shape;1875;g2139dc51b5f_0_18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7"/>
        <p:cNvGrpSpPr/>
        <p:nvPr/>
      </p:nvGrpSpPr>
      <p:grpSpPr>
        <a:xfrm>
          <a:off x="0" y="0"/>
          <a:ext cx="0" cy="0"/>
          <a:chOff x="0" y="0"/>
          <a:chExt cx="0" cy="0"/>
        </a:xfrm>
      </p:grpSpPr>
      <p:sp>
        <p:nvSpPr>
          <p:cNvPr id="1888" name="Google Shape;1888;p2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89" name="Google Shape;1889;p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3"/>
        <p:cNvGrpSpPr/>
        <p:nvPr/>
      </p:nvGrpSpPr>
      <p:grpSpPr>
        <a:xfrm>
          <a:off x="0" y="0"/>
          <a:ext cx="0" cy="0"/>
          <a:chOff x="0" y="0"/>
          <a:chExt cx="0" cy="0"/>
        </a:xfrm>
      </p:grpSpPr>
      <p:sp>
        <p:nvSpPr>
          <p:cNvPr id="1894" name="Google Shape;1894;p2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95" name="Google Shape;1895;p213: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7.png"/></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8.png"/></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7.png"/></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8.png"/></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9.png"/><Relationship Id="rId1" Type="http://schemas.openxmlformats.org/officeDocument/2006/relationships/slideMaster" Target="../slideMasters/slideMaster1.xml"/><Relationship Id="rId5" Type="http://schemas.openxmlformats.org/officeDocument/2006/relationships/image" Target="../media/image31.png"/><Relationship Id="rId4" Type="http://schemas.openxmlformats.org/officeDocument/2006/relationships/image" Target="../media/image30.png"/></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 Id="rId4" Type="http://schemas.openxmlformats.org/officeDocument/2006/relationships/image" Target="../media/image32.png"/></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3.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4.jpeg"/><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4.jpeg"/><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png"/><Relationship Id="rId1" Type="http://schemas.openxmlformats.org/officeDocument/2006/relationships/slideMaster" Target="../slideMasters/slideMaster1.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p:cSld name="First page 2">
    <p:spTree>
      <p:nvGrpSpPr>
        <p:cNvPr id="1" name="Shape 6"/>
        <p:cNvGrpSpPr/>
        <p:nvPr/>
      </p:nvGrpSpPr>
      <p:grpSpPr>
        <a:xfrm>
          <a:off x="0" y="0"/>
          <a:ext cx="0" cy="0"/>
          <a:chOff x="0" y="0"/>
          <a:chExt cx="0" cy="0"/>
        </a:xfrm>
      </p:grpSpPr>
      <p:pic>
        <p:nvPicPr>
          <p:cNvPr id="7" name="Google Shape;7;p214" descr="Diagram&#10;&#10;Description automatically generated"/>
          <p:cNvPicPr preferRelativeResize="0"/>
          <p:nvPr/>
        </p:nvPicPr>
        <p:blipFill rotWithShape="1">
          <a:blip r:embed="rId2">
            <a:alphaModFix/>
          </a:blip>
          <a:srcRect/>
          <a:stretch/>
        </p:blipFill>
        <p:spPr>
          <a:xfrm>
            <a:off x="0" y="4141"/>
            <a:ext cx="9144000" cy="5135217"/>
          </a:xfrm>
          <a:prstGeom prst="rect">
            <a:avLst/>
          </a:prstGeom>
          <a:noFill/>
          <a:ln>
            <a:noFill/>
          </a:ln>
        </p:spPr>
      </p:pic>
      <p:cxnSp>
        <p:nvCxnSpPr>
          <p:cNvPr id="8" name="Google Shape;8;p214"/>
          <p:cNvCxnSpPr/>
          <p:nvPr/>
        </p:nvCxnSpPr>
        <p:spPr>
          <a:xfrm>
            <a:off x="343814" y="3257405"/>
            <a:ext cx="527043" cy="0"/>
          </a:xfrm>
          <a:prstGeom prst="straightConnector1">
            <a:avLst/>
          </a:prstGeom>
          <a:noFill/>
          <a:ln w="28575" cap="flat" cmpd="sng">
            <a:solidFill>
              <a:srgbClr val="22366A"/>
            </a:solidFill>
            <a:prstDash val="solid"/>
            <a:round/>
            <a:headEnd type="none" w="sm" len="sm"/>
            <a:tailEnd type="none" w="sm" len="sm"/>
          </a:ln>
        </p:spPr>
      </p:cxnSp>
      <p:sp>
        <p:nvSpPr>
          <p:cNvPr id="9" name="Google Shape;9;p214"/>
          <p:cNvSpPr txBox="1">
            <a:spLocks noGrp="1"/>
          </p:cNvSpPr>
          <p:nvPr>
            <p:ph type="body" idx="1"/>
          </p:nvPr>
        </p:nvSpPr>
        <p:spPr>
          <a:xfrm>
            <a:off x="261254" y="2640951"/>
            <a:ext cx="3311679" cy="44055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ontents 2">
    <p:spTree>
      <p:nvGrpSpPr>
        <p:cNvPr id="1" name="Shape 89"/>
        <p:cNvGrpSpPr/>
        <p:nvPr/>
      </p:nvGrpSpPr>
      <p:grpSpPr>
        <a:xfrm>
          <a:off x="0" y="0"/>
          <a:ext cx="0" cy="0"/>
          <a:chOff x="0" y="0"/>
          <a:chExt cx="0" cy="0"/>
        </a:xfrm>
      </p:grpSpPr>
      <p:sp>
        <p:nvSpPr>
          <p:cNvPr id="90" name="Google Shape;90;p221"/>
          <p:cNvSpPr/>
          <p:nvPr/>
        </p:nvSpPr>
        <p:spPr>
          <a:xfrm>
            <a:off x="0" y="0"/>
            <a:ext cx="9143990" cy="5143494"/>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91" name="Google Shape;91;p221"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92" name="Google Shape;92;p221"/>
          <p:cNvSpPr>
            <a:spLocks noGrp="1"/>
          </p:cNvSpPr>
          <p:nvPr>
            <p:ph type="pic" idx="2"/>
          </p:nvPr>
        </p:nvSpPr>
        <p:spPr>
          <a:xfrm>
            <a:off x="4983850" y="776920"/>
            <a:ext cx="4160150" cy="4050508"/>
          </a:xfrm>
          <a:prstGeom prst="rect">
            <a:avLst/>
          </a:prstGeom>
          <a:noFill/>
          <a:ln>
            <a:noFill/>
          </a:ln>
        </p:spPr>
      </p:sp>
      <p:sp>
        <p:nvSpPr>
          <p:cNvPr id="93" name="Google Shape;93;p221"/>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94" name="Google Shape;94;p22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5" name="Google Shape;95;p22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Caption">
  <p:cSld name="1_Caption srQTiEr6bSQ=">
    <p:spTree>
      <p:nvGrpSpPr>
        <p:cNvPr id="1" name="Shape 1687"/>
        <p:cNvGrpSpPr/>
        <p:nvPr/>
      </p:nvGrpSpPr>
      <p:grpSpPr>
        <a:xfrm>
          <a:off x="0" y="0"/>
          <a:ext cx="0" cy="0"/>
          <a:chOff x="0" y="0"/>
          <a:chExt cx="0" cy="0"/>
        </a:xfrm>
      </p:grpSpPr>
      <p:sp>
        <p:nvSpPr>
          <p:cNvPr id="1688" name="Google Shape;1688;p313"/>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689" name="Google Shape;1689;p31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1690" name="Google Shape;1690;p313"/>
          <p:cNvGrpSpPr/>
          <p:nvPr/>
        </p:nvGrpSpPr>
        <p:grpSpPr>
          <a:xfrm>
            <a:off x="3907491" y="3547977"/>
            <a:ext cx="1329018" cy="71718"/>
            <a:chOff x="3907491" y="3547977"/>
            <a:chExt cx="1329018" cy="71718"/>
          </a:xfrm>
        </p:grpSpPr>
        <p:sp>
          <p:nvSpPr>
            <p:cNvPr id="1691" name="Google Shape;1691;p313"/>
            <p:cNvSpPr/>
            <p:nvPr/>
          </p:nvSpPr>
          <p:spPr>
            <a:xfrm>
              <a:off x="46059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2" name="Google Shape;1692;p313"/>
            <p:cNvSpPr/>
            <p:nvPr/>
          </p:nvSpPr>
          <p:spPr>
            <a:xfrm>
              <a:off x="44662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3" name="Google Shape;1693;p313"/>
            <p:cNvSpPr/>
            <p:nvPr/>
          </p:nvSpPr>
          <p:spPr>
            <a:xfrm>
              <a:off x="43265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4" name="Google Shape;1694;p313"/>
            <p:cNvSpPr/>
            <p:nvPr/>
          </p:nvSpPr>
          <p:spPr>
            <a:xfrm>
              <a:off x="41868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5" name="Google Shape;1695;p313"/>
            <p:cNvSpPr/>
            <p:nvPr/>
          </p:nvSpPr>
          <p:spPr>
            <a:xfrm>
              <a:off x="40471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6" name="Google Shape;1696;p313"/>
            <p:cNvSpPr/>
            <p:nvPr/>
          </p:nvSpPr>
          <p:spPr>
            <a:xfrm>
              <a:off x="39074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7" name="Google Shape;1697;p313"/>
            <p:cNvSpPr/>
            <p:nvPr/>
          </p:nvSpPr>
          <p:spPr>
            <a:xfrm>
              <a:off x="51647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8" name="Google Shape;1698;p313"/>
            <p:cNvSpPr/>
            <p:nvPr/>
          </p:nvSpPr>
          <p:spPr>
            <a:xfrm>
              <a:off x="50250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9" name="Google Shape;1699;p313"/>
            <p:cNvSpPr/>
            <p:nvPr/>
          </p:nvSpPr>
          <p:spPr>
            <a:xfrm>
              <a:off x="48853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0" name="Google Shape;1700;p313"/>
            <p:cNvSpPr/>
            <p:nvPr/>
          </p:nvSpPr>
          <p:spPr>
            <a:xfrm>
              <a:off x="47456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1701" name="Google Shape;1701;p313"/>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2000" b="1" i="1" u="none" strike="noStrike" cap="none">
                <a:solidFill>
                  <a:schemeClr val="lt2"/>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Caption">
  <p:cSld name="1_Caption Fiqkk2h2H6o=">
    <p:spTree>
      <p:nvGrpSpPr>
        <p:cNvPr id="1" name="Shape 1702"/>
        <p:cNvGrpSpPr/>
        <p:nvPr/>
      </p:nvGrpSpPr>
      <p:grpSpPr>
        <a:xfrm>
          <a:off x="0" y="0"/>
          <a:ext cx="0" cy="0"/>
          <a:chOff x="0" y="0"/>
          <a:chExt cx="0" cy="0"/>
        </a:xfrm>
      </p:grpSpPr>
      <p:sp>
        <p:nvSpPr>
          <p:cNvPr id="1703" name="Google Shape;1703;p314"/>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704" name="Google Shape;1704;p314"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1705" name="Google Shape;1705;p314"/>
          <p:cNvGrpSpPr/>
          <p:nvPr/>
        </p:nvGrpSpPr>
        <p:grpSpPr>
          <a:xfrm>
            <a:off x="3907491" y="3547977"/>
            <a:ext cx="1329018" cy="71718"/>
            <a:chOff x="3837640" y="2865532"/>
            <a:chExt cx="1329018" cy="71718"/>
          </a:xfrm>
        </p:grpSpPr>
        <p:sp>
          <p:nvSpPr>
            <p:cNvPr id="1706" name="Google Shape;1706;p314"/>
            <p:cNvSpPr/>
            <p:nvPr/>
          </p:nvSpPr>
          <p:spPr>
            <a:xfrm>
              <a:off x="45361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7" name="Google Shape;1707;p314"/>
            <p:cNvSpPr/>
            <p:nvPr/>
          </p:nvSpPr>
          <p:spPr>
            <a:xfrm>
              <a:off x="43964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8" name="Google Shape;1708;p314"/>
            <p:cNvSpPr/>
            <p:nvPr/>
          </p:nvSpPr>
          <p:spPr>
            <a:xfrm>
              <a:off x="42567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9" name="Google Shape;1709;p314"/>
            <p:cNvSpPr/>
            <p:nvPr/>
          </p:nvSpPr>
          <p:spPr>
            <a:xfrm>
              <a:off x="41170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0" name="Google Shape;1710;p314"/>
            <p:cNvSpPr/>
            <p:nvPr/>
          </p:nvSpPr>
          <p:spPr>
            <a:xfrm>
              <a:off x="39773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1" name="Google Shape;1711;p314"/>
            <p:cNvSpPr/>
            <p:nvPr/>
          </p:nvSpPr>
          <p:spPr>
            <a:xfrm>
              <a:off x="38376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2" name="Google Shape;1712;p314"/>
            <p:cNvSpPr/>
            <p:nvPr/>
          </p:nvSpPr>
          <p:spPr>
            <a:xfrm>
              <a:off x="50949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3" name="Google Shape;1713;p314"/>
            <p:cNvSpPr/>
            <p:nvPr/>
          </p:nvSpPr>
          <p:spPr>
            <a:xfrm>
              <a:off x="49552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4" name="Google Shape;1714;p314"/>
            <p:cNvSpPr/>
            <p:nvPr/>
          </p:nvSpPr>
          <p:spPr>
            <a:xfrm>
              <a:off x="48155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5" name="Google Shape;1715;p314"/>
            <p:cNvSpPr/>
            <p:nvPr/>
          </p:nvSpPr>
          <p:spPr>
            <a:xfrm>
              <a:off x="46758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1716" name="Google Shape;1716;p314"/>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2000" b="1" i="1" u="none" strike="noStrike" cap="none">
                <a:solidFill>
                  <a:schemeClr val="accen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Caption">
  <p:cSld name="1_Caption odHUCw+y0GI=">
    <p:spTree>
      <p:nvGrpSpPr>
        <p:cNvPr id="1" name="Shape 1717"/>
        <p:cNvGrpSpPr/>
        <p:nvPr/>
      </p:nvGrpSpPr>
      <p:grpSpPr>
        <a:xfrm>
          <a:off x="0" y="0"/>
          <a:ext cx="0" cy="0"/>
          <a:chOff x="0" y="0"/>
          <a:chExt cx="0" cy="0"/>
        </a:xfrm>
      </p:grpSpPr>
      <p:pic>
        <p:nvPicPr>
          <p:cNvPr id="1718" name="Google Shape;1718;p315" descr="Background pattern&#10;&#10;Description automatically generated with medium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719" name="Google Shape;1719;p315" descr="A group of people sitting at a table&#10;&#10;Description automatically generated with low confidence"/>
          <p:cNvPicPr preferRelativeResize="0"/>
          <p:nvPr/>
        </p:nvPicPr>
        <p:blipFill rotWithShape="1">
          <a:blip r:embed="rId3">
            <a:alphaModFix/>
          </a:blip>
          <a:srcRect l="40" t="31"/>
          <a:stretch/>
        </p:blipFill>
        <p:spPr>
          <a:xfrm>
            <a:off x="4864308" y="0"/>
            <a:ext cx="4279692" cy="5143500"/>
          </a:xfrm>
          <a:prstGeom prst="rect">
            <a:avLst/>
          </a:prstGeom>
          <a:noFill/>
          <a:ln>
            <a:noFill/>
          </a:ln>
        </p:spPr>
      </p:pic>
      <p:pic>
        <p:nvPicPr>
          <p:cNvPr id="1720" name="Google Shape;1720;p315" descr="Shape&#10;&#10;Description automatically generated with low confidence"/>
          <p:cNvPicPr preferRelativeResize="0"/>
          <p:nvPr/>
        </p:nvPicPr>
        <p:blipFill rotWithShape="1">
          <a:blip r:embed="rId4">
            <a:alphaModFix/>
          </a:blip>
          <a:srcRect/>
          <a:stretch/>
        </p:blipFill>
        <p:spPr>
          <a:xfrm>
            <a:off x="0" y="0"/>
            <a:ext cx="9144000" cy="5143500"/>
          </a:xfrm>
          <a:prstGeom prst="rect">
            <a:avLst/>
          </a:prstGeom>
          <a:noFill/>
          <a:ln>
            <a:noFill/>
          </a:ln>
        </p:spPr>
      </p:pic>
      <p:sp>
        <p:nvSpPr>
          <p:cNvPr id="1721" name="Google Shape;1721;p315"/>
          <p:cNvSpPr/>
          <p:nvPr/>
        </p:nvSpPr>
        <p:spPr>
          <a:xfrm>
            <a:off x="0" y="1107751"/>
            <a:ext cx="4864308" cy="292799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722" name="Google Shape;1722;p315"/>
          <p:cNvSpPr/>
          <p:nvPr/>
        </p:nvSpPr>
        <p:spPr>
          <a:xfrm>
            <a:off x="185197" y="1339045"/>
            <a:ext cx="69448" cy="2465408"/>
          </a:xfrm>
          <a:prstGeom prst="rect">
            <a:avLst/>
          </a:prstGeom>
          <a:solidFill>
            <a:schemeClr val="l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723" name="Google Shape;1723;p315"/>
          <p:cNvSpPr txBox="1">
            <a:spLocks noGrp="1"/>
          </p:cNvSpPr>
          <p:nvPr>
            <p:ph type="title"/>
          </p:nvPr>
        </p:nvSpPr>
        <p:spPr>
          <a:xfrm>
            <a:off x="387873" y="1377777"/>
            <a:ext cx="3421450" cy="459275"/>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2000" b="1" i="1"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724" name="Google Shape;1724;p315"/>
          <p:cNvSpPr txBox="1">
            <a:spLocks noGrp="1"/>
          </p:cNvSpPr>
          <p:nvPr>
            <p:ph type="body" idx="1"/>
          </p:nvPr>
        </p:nvSpPr>
        <p:spPr>
          <a:xfrm>
            <a:off x="387873" y="1985160"/>
            <a:ext cx="4343206" cy="1819294"/>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Caption">
  <p:cSld name="1_Caption nWgfZNftxRw=">
    <p:spTree>
      <p:nvGrpSpPr>
        <p:cNvPr id="1" name="Shape 1725"/>
        <p:cNvGrpSpPr/>
        <p:nvPr/>
      </p:nvGrpSpPr>
      <p:grpSpPr>
        <a:xfrm>
          <a:off x="0" y="0"/>
          <a:ext cx="0" cy="0"/>
          <a:chOff x="0" y="0"/>
          <a:chExt cx="0" cy="0"/>
        </a:xfrm>
      </p:grpSpPr>
      <p:pic>
        <p:nvPicPr>
          <p:cNvPr id="1726" name="Google Shape;1726;p316"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27" name="Google Shape;1727;p316"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728" name="Google Shape;1728;p316"/>
          <p:cNvGrpSpPr/>
          <p:nvPr/>
        </p:nvGrpSpPr>
        <p:grpSpPr>
          <a:xfrm>
            <a:off x="-900" y="1034935"/>
            <a:ext cx="9146700" cy="1842077"/>
            <a:chOff x="-900" y="1034935"/>
            <a:chExt cx="9146700" cy="1842077"/>
          </a:xfrm>
        </p:grpSpPr>
        <p:sp>
          <p:nvSpPr>
            <p:cNvPr id="1729" name="Google Shape;1729;p316"/>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1730" name="Google Shape;1730;p316"/>
            <p:cNvCxnSpPr/>
            <p:nvPr/>
          </p:nvCxnSpPr>
          <p:spPr>
            <a:xfrm>
              <a:off x="-900" y="1034935"/>
              <a:ext cx="9145800" cy="0"/>
            </a:xfrm>
            <a:prstGeom prst="straightConnector1">
              <a:avLst/>
            </a:prstGeom>
            <a:noFill/>
            <a:ln w="12700" cap="flat" cmpd="sng">
              <a:solidFill>
                <a:schemeClr val="accent2"/>
              </a:solidFill>
              <a:prstDash val="solid"/>
              <a:round/>
              <a:headEnd type="none" w="sm" len="sm"/>
              <a:tailEnd type="none" w="sm" len="sm"/>
            </a:ln>
          </p:spPr>
        </p:cxnSp>
      </p:grpSp>
      <p:pic>
        <p:nvPicPr>
          <p:cNvPr id="1731" name="Google Shape;1731;p316"/>
          <p:cNvPicPr preferRelativeResize="0"/>
          <p:nvPr/>
        </p:nvPicPr>
        <p:blipFill rotWithShape="1">
          <a:blip r:embed="rId4">
            <a:alphaModFix/>
          </a:blip>
          <a:srcRect/>
          <a:stretch/>
        </p:blipFill>
        <p:spPr>
          <a:xfrm>
            <a:off x="244973" y="966439"/>
            <a:ext cx="4181755" cy="4151489"/>
          </a:xfrm>
          <a:prstGeom prst="rect">
            <a:avLst/>
          </a:prstGeom>
          <a:noFill/>
          <a:ln>
            <a:noFill/>
          </a:ln>
        </p:spPr>
      </p:pic>
      <p:sp>
        <p:nvSpPr>
          <p:cNvPr id="1732" name="Google Shape;1732;p316"/>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accent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Caption">
  <p:cSld name="1_Caption zPBrfs17CEA=">
    <p:spTree>
      <p:nvGrpSpPr>
        <p:cNvPr id="1" name="Shape 1733"/>
        <p:cNvGrpSpPr/>
        <p:nvPr/>
      </p:nvGrpSpPr>
      <p:grpSpPr>
        <a:xfrm>
          <a:off x="0" y="0"/>
          <a:ext cx="0" cy="0"/>
          <a:chOff x="0" y="0"/>
          <a:chExt cx="0" cy="0"/>
        </a:xfrm>
      </p:grpSpPr>
      <p:pic>
        <p:nvPicPr>
          <p:cNvPr id="1734" name="Google Shape;1734;p317"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35" name="Google Shape;1735;p31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cxnSp>
        <p:nvCxnSpPr>
          <p:cNvPr id="1736" name="Google Shape;1736;p317"/>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1737" name="Google Shape;1737;p317"/>
          <p:cNvSpPr/>
          <p:nvPr/>
        </p:nvSpPr>
        <p:spPr>
          <a:xfrm>
            <a:off x="0" y="1037770"/>
            <a:ext cx="9144000" cy="1613989"/>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738" name="Google Shape;1738;p317"/>
          <p:cNvPicPr preferRelativeResize="0"/>
          <p:nvPr/>
        </p:nvPicPr>
        <p:blipFill rotWithShape="1">
          <a:blip r:embed="rId4">
            <a:alphaModFix/>
          </a:blip>
          <a:srcRect t="-864" b="48"/>
          <a:stretch/>
        </p:blipFill>
        <p:spPr>
          <a:xfrm flipH="1">
            <a:off x="349865" y="721112"/>
            <a:ext cx="3612538" cy="4395173"/>
          </a:xfrm>
          <a:prstGeom prst="rect">
            <a:avLst/>
          </a:prstGeom>
          <a:noFill/>
          <a:ln>
            <a:noFill/>
          </a:ln>
        </p:spPr>
      </p:pic>
      <p:sp>
        <p:nvSpPr>
          <p:cNvPr id="1739" name="Google Shape;1739;p317"/>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Caption">
  <p:cSld name="1_Caption 09fAr2Fmnqc=">
    <p:spTree>
      <p:nvGrpSpPr>
        <p:cNvPr id="1" name="Shape 1740"/>
        <p:cNvGrpSpPr/>
        <p:nvPr/>
      </p:nvGrpSpPr>
      <p:grpSpPr>
        <a:xfrm>
          <a:off x="0" y="0"/>
          <a:ext cx="0" cy="0"/>
          <a:chOff x="0" y="0"/>
          <a:chExt cx="0" cy="0"/>
        </a:xfrm>
      </p:grpSpPr>
      <p:pic>
        <p:nvPicPr>
          <p:cNvPr id="1741" name="Google Shape;1741;p318"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42" name="Google Shape;1742;p318"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743" name="Google Shape;1743;p318"/>
          <p:cNvGrpSpPr/>
          <p:nvPr/>
        </p:nvGrpSpPr>
        <p:grpSpPr>
          <a:xfrm>
            <a:off x="-900" y="1034935"/>
            <a:ext cx="9146700" cy="1842077"/>
            <a:chOff x="-900" y="1034935"/>
            <a:chExt cx="9146700" cy="1842077"/>
          </a:xfrm>
        </p:grpSpPr>
        <p:sp>
          <p:nvSpPr>
            <p:cNvPr id="1744" name="Google Shape;1744;p318"/>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1745" name="Google Shape;1745;p318"/>
            <p:cNvCxnSpPr/>
            <p:nvPr/>
          </p:nvCxnSpPr>
          <p:spPr>
            <a:xfrm>
              <a:off x="-900" y="1034935"/>
              <a:ext cx="9145800" cy="0"/>
            </a:xfrm>
            <a:prstGeom prst="straightConnector1">
              <a:avLst/>
            </a:prstGeom>
            <a:noFill/>
            <a:ln w="12700" cap="flat" cmpd="sng">
              <a:solidFill>
                <a:schemeClr val="dk2"/>
              </a:solidFill>
              <a:prstDash val="solid"/>
              <a:round/>
              <a:headEnd type="none" w="sm" len="sm"/>
              <a:tailEnd type="none" w="sm" len="sm"/>
            </a:ln>
          </p:spPr>
        </p:cxnSp>
      </p:grpSp>
      <p:pic>
        <p:nvPicPr>
          <p:cNvPr id="1746" name="Google Shape;1746;p318"/>
          <p:cNvPicPr preferRelativeResize="0"/>
          <p:nvPr/>
        </p:nvPicPr>
        <p:blipFill rotWithShape="1">
          <a:blip r:embed="rId4">
            <a:alphaModFix/>
          </a:blip>
          <a:srcRect/>
          <a:stretch/>
        </p:blipFill>
        <p:spPr>
          <a:xfrm>
            <a:off x="244973" y="966439"/>
            <a:ext cx="4181755" cy="4151489"/>
          </a:xfrm>
          <a:prstGeom prst="rect">
            <a:avLst/>
          </a:prstGeom>
          <a:noFill/>
          <a:ln>
            <a:noFill/>
          </a:ln>
        </p:spPr>
      </p:pic>
      <p:sp>
        <p:nvSpPr>
          <p:cNvPr id="1747" name="Google Shape;1747;p318"/>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Caption">
  <p:cSld name="1_Caption oOPK8NqaGOM=">
    <p:spTree>
      <p:nvGrpSpPr>
        <p:cNvPr id="1" name="Shape 1748"/>
        <p:cNvGrpSpPr/>
        <p:nvPr/>
      </p:nvGrpSpPr>
      <p:grpSpPr>
        <a:xfrm>
          <a:off x="0" y="0"/>
          <a:ext cx="0" cy="0"/>
          <a:chOff x="0" y="0"/>
          <a:chExt cx="0" cy="0"/>
        </a:xfrm>
      </p:grpSpPr>
      <p:pic>
        <p:nvPicPr>
          <p:cNvPr id="1749" name="Google Shape;1749;p319"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50" name="Google Shape;1750;p319"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cxnSp>
        <p:nvCxnSpPr>
          <p:cNvPr id="1751" name="Google Shape;1751;p319"/>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1752" name="Google Shape;1752;p319"/>
          <p:cNvSpPr/>
          <p:nvPr/>
        </p:nvSpPr>
        <p:spPr>
          <a:xfrm>
            <a:off x="0" y="1037770"/>
            <a:ext cx="9144000" cy="161398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753" name="Google Shape;1753;p319"/>
          <p:cNvPicPr preferRelativeResize="0"/>
          <p:nvPr/>
        </p:nvPicPr>
        <p:blipFill rotWithShape="1">
          <a:blip r:embed="rId4">
            <a:alphaModFix/>
          </a:blip>
          <a:srcRect t="-864" b="48"/>
          <a:stretch/>
        </p:blipFill>
        <p:spPr>
          <a:xfrm flipH="1">
            <a:off x="349865" y="721112"/>
            <a:ext cx="3612538" cy="4395173"/>
          </a:xfrm>
          <a:prstGeom prst="rect">
            <a:avLst/>
          </a:prstGeom>
          <a:noFill/>
          <a:ln>
            <a:noFill/>
          </a:ln>
        </p:spPr>
      </p:pic>
      <p:sp>
        <p:nvSpPr>
          <p:cNvPr id="1754" name="Google Shape;1754;p319"/>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Caption">
  <p:cSld name="1_Caption r4No7qG+OZA=">
    <p:spTree>
      <p:nvGrpSpPr>
        <p:cNvPr id="1" name="Shape 1755"/>
        <p:cNvGrpSpPr/>
        <p:nvPr/>
      </p:nvGrpSpPr>
      <p:grpSpPr>
        <a:xfrm>
          <a:off x="0" y="0"/>
          <a:ext cx="0" cy="0"/>
          <a:chOff x="0" y="0"/>
          <a:chExt cx="0" cy="0"/>
        </a:xfrm>
      </p:grpSpPr>
      <p:pic>
        <p:nvPicPr>
          <p:cNvPr id="1756" name="Google Shape;1756;p320"/>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757" name="Google Shape;1757;p320" descr="Shape&#10;&#10;Description automatically generated with low confidence"/>
          <p:cNvPicPr preferRelativeResize="0"/>
          <p:nvPr/>
        </p:nvPicPr>
        <p:blipFill rotWithShape="1">
          <a:blip r:embed="rId3">
            <a:alphaModFix/>
          </a:blip>
          <a:srcRect/>
          <a:stretch/>
        </p:blipFill>
        <p:spPr>
          <a:xfrm>
            <a:off x="0" y="0"/>
            <a:ext cx="9143990" cy="5148000"/>
          </a:xfrm>
          <a:prstGeom prst="rect">
            <a:avLst/>
          </a:prstGeom>
          <a:noFill/>
          <a:ln>
            <a:noFill/>
          </a:ln>
        </p:spPr>
      </p:pic>
      <p:pic>
        <p:nvPicPr>
          <p:cNvPr id="1758" name="Google Shape;1758;p320" descr="A picture containing text, dark, night sky&#10;&#10;Description automatically generated"/>
          <p:cNvPicPr preferRelativeResize="0"/>
          <p:nvPr/>
        </p:nvPicPr>
        <p:blipFill rotWithShape="1">
          <a:blip r:embed="rId4">
            <a:alphaModFix/>
          </a:blip>
          <a:srcRect/>
          <a:stretch/>
        </p:blipFill>
        <p:spPr>
          <a:xfrm>
            <a:off x="962283" y="914400"/>
            <a:ext cx="7219434" cy="3459480"/>
          </a:xfrm>
          <a:prstGeom prst="rect">
            <a:avLst/>
          </a:prstGeom>
          <a:noFill/>
          <a:ln>
            <a:noFill/>
          </a:ln>
        </p:spPr>
      </p:pic>
      <p:pic>
        <p:nvPicPr>
          <p:cNvPr id="1759" name="Google Shape;1759;p320" descr="Chart&#10;&#10;Description automatically generated"/>
          <p:cNvPicPr preferRelativeResize="0"/>
          <p:nvPr/>
        </p:nvPicPr>
        <p:blipFill rotWithShape="1">
          <a:blip r:embed="rId5">
            <a:alphaModFix/>
          </a:blip>
          <a:srcRect/>
          <a:stretch/>
        </p:blipFill>
        <p:spPr>
          <a:xfrm>
            <a:off x="2567940" y="1200369"/>
            <a:ext cx="4008120" cy="2742762"/>
          </a:xfrm>
          <a:prstGeom prst="rect">
            <a:avLst/>
          </a:prstGeom>
          <a:noFill/>
          <a:ln>
            <a:noFill/>
          </a:ln>
        </p:spPr>
      </p:pic>
      <p:sp>
        <p:nvSpPr>
          <p:cNvPr id="1760" name="Google Shape;1760;p320"/>
          <p:cNvSpPr txBox="1">
            <a:spLocks noGrp="1"/>
          </p:cNvSpPr>
          <p:nvPr>
            <p:ph type="body" idx="1"/>
          </p:nvPr>
        </p:nvSpPr>
        <p:spPr>
          <a:xfrm rot="-525871">
            <a:off x="2714091" y="2148474"/>
            <a:ext cx="3673884" cy="55448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3200"/>
              <a:buFont typeface="Public Sans"/>
              <a:buNone/>
              <a:defRPr sz="2800" b="1" i="1"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Caption">
  <p:cSld name="1_Caption JUt4ul/zGWI=">
    <p:spTree>
      <p:nvGrpSpPr>
        <p:cNvPr id="1" name="Shape 1761"/>
        <p:cNvGrpSpPr/>
        <p:nvPr/>
      </p:nvGrpSpPr>
      <p:grpSpPr>
        <a:xfrm>
          <a:off x="0" y="0"/>
          <a:ext cx="0" cy="0"/>
          <a:chOff x="0" y="0"/>
          <a:chExt cx="0" cy="0"/>
        </a:xfrm>
      </p:grpSpPr>
      <p:grpSp>
        <p:nvGrpSpPr>
          <p:cNvPr id="1762" name="Google Shape;1762;p321"/>
          <p:cNvGrpSpPr/>
          <p:nvPr/>
        </p:nvGrpSpPr>
        <p:grpSpPr>
          <a:xfrm>
            <a:off x="444" y="0"/>
            <a:ext cx="9143556" cy="5143500"/>
            <a:chOff x="444" y="317809"/>
            <a:chExt cx="9143556" cy="5143500"/>
          </a:xfrm>
        </p:grpSpPr>
        <p:pic>
          <p:nvPicPr>
            <p:cNvPr id="1763" name="Google Shape;1763;p321"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764" name="Google Shape;1764;p321"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765" name="Google Shape;1765;p321"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pic>
        <p:nvPicPr>
          <p:cNvPr id="1766" name="Google Shape;1766;p321" descr="A picture containing text&#10;&#10;Description automatically generated"/>
          <p:cNvPicPr preferRelativeResize="0"/>
          <p:nvPr/>
        </p:nvPicPr>
        <p:blipFill rotWithShape="1">
          <a:blip r:embed="rId4">
            <a:alphaModFix amt="85000"/>
          </a:blip>
          <a:srcRect/>
          <a:stretch/>
        </p:blipFill>
        <p:spPr>
          <a:xfrm>
            <a:off x="2251213" y="1143261"/>
            <a:ext cx="4641574" cy="2799228"/>
          </a:xfrm>
          <a:prstGeom prst="rect">
            <a:avLst/>
          </a:prstGeom>
          <a:noFill/>
          <a:ln>
            <a:noFill/>
          </a:ln>
        </p:spPr>
      </p:pic>
      <p:sp>
        <p:nvSpPr>
          <p:cNvPr id="1767" name="Google Shape;1767;p321"/>
          <p:cNvSpPr txBox="1">
            <a:spLocks noGrp="1"/>
          </p:cNvSpPr>
          <p:nvPr>
            <p:ph type="body" idx="1"/>
          </p:nvPr>
        </p:nvSpPr>
        <p:spPr>
          <a:xfrm>
            <a:off x="2740961" y="1824708"/>
            <a:ext cx="3602088" cy="4724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68" name="Google Shape;1768;p321"/>
          <p:cNvSpPr txBox="1">
            <a:spLocks noGrp="1"/>
          </p:cNvSpPr>
          <p:nvPr>
            <p:ph type="body" idx="2"/>
          </p:nvPr>
        </p:nvSpPr>
        <p:spPr>
          <a:xfrm>
            <a:off x="2740960" y="2398916"/>
            <a:ext cx="3602088" cy="719671"/>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Caption">
  <p:cSld name="Discussion">
    <p:spTree>
      <p:nvGrpSpPr>
        <p:cNvPr id="1" name="Shape 1769"/>
        <p:cNvGrpSpPr/>
        <p:nvPr/>
      </p:nvGrpSpPr>
      <p:grpSpPr>
        <a:xfrm>
          <a:off x="0" y="0"/>
          <a:ext cx="0" cy="0"/>
          <a:chOff x="0" y="0"/>
          <a:chExt cx="0" cy="0"/>
        </a:xfrm>
      </p:grpSpPr>
      <p:pic>
        <p:nvPicPr>
          <p:cNvPr id="1770" name="Google Shape;1770;p322"/>
          <p:cNvPicPr preferRelativeResize="0"/>
          <p:nvPr/>
        </p:nvPicPr>
        <p:blipFill rotWithShape="1">
          <a:blip r:embed="rId2">
            <a:alphaModFix amt="70000"/>
          </a:blip>
          <a:srcRect t="107" b="41"/>
          <a:stretch/>
        </p:blipFill>
        <p:spPr>
          <a:xfrm>
            <a:off x="0" y="-1"/>
            <a:ext cx="9144000" cy="5143501"/>
          </a:xfrm>
          <a:prstGeom prst="rect">
            <a:avLst/>
          </a:prstGeom>
          <a:noFill/>
          <a:ln>
            <a:noFill/>
          </a:ln>
        </p:spPr>
      </p:pic>
      <p:pic>
        <p:nvPicPr>
          <p:cNvPr id="1771" name="Google Shape;1771;p322"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772" name="Google Shape;1772;p322"/>
          <p:cNvSpPr/>
          <p:nvPr/>
        </p:nvSpPr>
        <p:spPr>
          <a:xfrm>
            <a:off x="3322314" y="1790299"/>
            <a:ext cx="2539465" cy="644893"/>
          </a:xfrm>
          <a:prstGeom prst="roundRect">
            <a:avLst>
              <a:gd name="adj" fmla="val 12859"/>
            </a:avLst>
          </a:prstGeom>
          <a:solidFill>
            <a:schemeClr val="lt1"/>
          </a:solid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Public Sans"/>
              <a:ea typeface="Public Sans"/>
              <a:cs typeface="Public Sans"/>
              <a:sym typeface="Public Sans"/>
            </a:endParaRPr>
          </a:p>
        </p:txBody>
      </p:sp>
      <p:sp>
        <p:nvSpPr>
          <p:cNvPr id="1773" name="Google Shape;1773;p322"/>
          <p:cNvSpPr txBox="1">
            <a:spLocks noGrp="1"/>
          </p:cNvSpPr>
          <p:nvPr>
            <p:ph type="body" idx="1"/>
          </p:nvPr>
        </p:nvSpPr>
        <p:spPr>
          <a:xfrm>
            <a:off x="3553313" y="1914665"/>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74" name="Google Shape;1774;p322"/>
          <p:cNvSpPr txBox="1">
            <a:spLocks noGrp="1"/>
          </p:cNvSpPr>
          <p:nvPr>
            <p:ph type="body" idx="2"/>
          </p:nvPr>
        </p:nvSpPr>
        <p:spPr>
          <a:xfrm>
            <a:off x="2770956" y="2580686"/>
            <a:ext cx="3602088" cy="719671"/>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aption">
  <p:cSld name="Contents 3">
    <p:spTree>
      <p:nvGrpSpPr>
        <p:cNvPr id="1" name="Shape 96"/>
        <p:cNvGrpSpPr/>
        <p:nvPr/>
      </p:nvGrpSpPr>
      <p:grpSpPr>
        <a:xfrm>
          <a:off x="0" y="0"/>
          <a:ext cx="0" cy="0"/>
          <a:chOff x="0" y="0"/>
          <a:chExt cx="0" cy="0"/>
        </a:xfrm>
      </p:grpSpPr>
      <p:pic>
        <p:nvPicPr>
          <p:cNvPr id="97" name="Google Shape;97;p222"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98" name="Google Shape;98;p222"/>
          <p:cNvSpPr>
            <a:spLocks noGrp="1"/>
          </p:cNvSpPr>
          <p:nvPr>
            <p:ph type="pic" idx="2"/>
          </p:nvPr>
        </p:nvSpPr>
        <p:spPr>
          <a:xfrm>
            <a:off x="4983850" y="776920"/>
            <a:ext cx="4160150" cy="4050508"/>
          </a:xfrm>
          <a:prstGeom prst="rect">
            <a:avLst/>
          </a:prstGeom>
          <a:noFill/>
          <a:ln>
            <a:noFill/>
          </a:ln>
        </p:spPr>
      </p:sp>
      <p:sp>
        <p:nvSpPr>
          <p:cNvPr id="99" name="Google Shape;99;p222"/>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00" name="Google Shape;100;p22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1" name="Google Shape;101;p22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Caption">
  <p:cSld name="Discussion slide">
    <p:spTree>
      <p:nvGrpSpPr>
        <p:cNvPr id="1" name="Shape 1775"/>
        <p:cNvGrpSpPr/>
        <p:nvPr/>
      </p:nvGrpSpPr>
      <p:grpSpPr>
        <a:xfrm>
          <a:off x="0" y="0"/>
          <a:ext cx="0" cy="0"/>
          <a:chOff x="0" y="0"/>
          <a:chExt cx="0" cy="0"/>
        </a:xfrm>
      </p:grpSpPr>
      <p:grpSp>
        <p:nvGrpSpPr>
          <p:cNvPr id="1776" name="Google Shape;1776;p323"/>
          <p:cNvGrpSpPr/>
          <p:nvPr/>
        </p:nvGrpSpPr>
        <p:grpSpPr>
          <a:xfrm>
            <a:off x="-3149" y="1"/>
            <a:ext cx="9147149" cy="5143500"/>
            <a:chOff x="-3149" y="1"/>
            <a:chExt cx="9147149" cy="5143500"/>
          </a:xfrm>
        </p:grpSpPr>
        <p:pic>
          <p:nvPicPr>
            <p:cNvPr id="1777" name="Google Shape;1777;p323"/>
            <p:cNvPicPr preferRelativeResize="0"/>
            <p:nvPr/>
          </p:nvPicPr>
          <p:blipFill rotWithShape="1">
            <a:blip r:embed="rId2">
              <a:alphaModFix/>
            </a:blip>
            <a:srcRect t="103" b="42"/>
            <a:stretch/>
          </p:blipFill>
          <p:spPr>
            <a:xfrm>
              <a:off x="-3149" y="1"/>
              <a:ext cx="9144002" cy="5143500"/>
            </a:xfrm>
            <a:prstGeom prst="rect">
              <a:avLst/>
            </a:prstGeom>
            <a:noFill/>
            <a:ln>
              <a:noFill/>
            </a:ln>
          </p:spPr>
        </p:pic>
        <p:sp>
          <p:nvSpPr>
            <p:cNvPr id="1778" name="Google Shape;1778;p323"/>
            <p:cNvSpPr/>
            <p:nvPr/>
          </p:nvSpPr>
          <p:spPr>
            <a:xfrm>
              <a:off x="-938" y="2804160"/>
              <a:ext cx="9144938" cy="2339340"/>
            </a:xfrm>
            <a:prstGeom prst="rect">
              <a:avLst/>
            </a:prstGeom>
            <a:solidFill>
              <a:schemeClr val="dk2">
                <a:alpha val="74117"/>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1779" name="Google Shape;1779;p323"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grpSp>
        <p:nvGrpSpPr>
          <p:cNvPr id="1780" name="Google Shape;1780;p323"/>
          <p:cNvGrpSpPr/>
          <p:nvPr/>
        </p:nvGrpSpPr>
        <p:grpSpPr>
          <a:xfrm>
            <a:off x="2349390" y="1908808"/>
            <a:ext cx="4506182" cy="1790703"/>
            <a:chOff x="2560319" y="1790699"/>
            <a:chExt cx="4084321" cy="1623060"/>
          </a:xfrm>
        </p:grpSpPr>
        <p:sp>
          <p:nvSpPr>
            <p:cNvPr id="1781" name="Google Shape;1781;p323"/>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1782" name="Google Shape;1782;p323"/>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1783" name="Google Shape;1783;p323"/>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84" name="Google Shape;1784;p323"/>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Caption">
  <p:cSld name="Discussion 3">
    <p:spTree>
      <p:nvGrpSpPr>
        <p:cNvPr id="1" name="Shape 1785"/>
        <p:cNvGrpSpPr/>
        <p:nvPr/>
      </p:nvGrpSpPr>
      <p:grpSpPr>
        <a:xfrm>
          <a:off x="0" y="0"/>
          <a:ext cx="0" cy="0"/>
          <a:chOff x="0" y="0"/>
          <a:chExt cx="0" cy="0"/>
        </a:xfrm>
      </p:grpSpPr>
      <p:grpSp>
        <p:nvGrpSpPr>
          <p:cNvPr id="1786" name="Google Shape;1786;p324"/>
          <p:cNvGrpSpPr/>
          <p:nvPr/>
        </p:nvGrpSpPr>
        <p:grpSpPr>
          <a:xfrm>
            <a:off x="-3149" y="1"/>
            <a:ext cx="9147149" cy="5143500"/>
            <a:chOff x="-3149" y="1"/>
            <a:chExt cx="9147149" cy="5143500"/>
          </a:xfrm>
        </p:grpSpPr>
        <p:pic>
          <p:nvPicPr>
            <p:cNvPr id="1787" name="Google Shape;1787;p324"/>
            <p:cNvPicPr preferRelativeResize="0"/>
            <p:nvPr/>
          </p:nvPicPr>
          <p:blipFill rotWithShape="1">
            <a:blip r:embed="rId2">
              <a:alphaModFix/>
            </a:blip>
            <a:srcRect t="103" b="42"/>
            <a:stretch/>
          </p:blipFill>
          <p:spPr>
            <a:xfrm>
              <a:off x="-3149" y="1"/>
              <a:ext cx="9144002" cy="5143500"/>
            </a:xfrm>
            <a:prstGeom prst="rect">
              <a:avLst/>
            </a:prstGeom>
            <a:noFill/>
            <a:ln>
              <a:noFill/>
            </a:ln>
          </p:spPr>
        </p:pic>
        <p:sp>
          <p:nvSpPr>
            <p:cNvPr id="1788" name="Google Shape;1788;p324"/>
            <p:cNvSpPr/>
            <p:nvPr/>
          </p:nvSpPr>
          <p:spPr>
            <a:xfrm>
              <a:off x="-938" y="2804160"/>
              <a:ext cx="9144938" cy="2339340"/>
            </a:xfrm>
            <a:prstGeom prst="rect">
              <a:avLst/>
            </a:prstGeom>
            <a:solidFill>
              <a:schemeClr val="accent1">
                <a:alpha val="74117"/>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1789" name="Google Shape;1789;p324"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grpSp>
        <p:nvGrpSpPr>
          <p:cNvPr id="1790" name="Google Shape;1790;p324"/>
          <p:cNvGrpSpPr/>
          <p:nvPr/>
        </p:nvGrpSpPr>
        <p:grpSpPr>
          <a:xfrm>
            <a:off x="2349390" y="1908808"/>
            <a:ext cx="4506182" cy="1790703"/>
            <a:chOff x="2560319" y="1790699"/>
            <a:chExt cx="4084321" cy="1623060"/>
          </a:xfrm>
        </p:grpSpPr>
        <p:sp>
          <p:nvSpPr>
            <p:cNvPr id="1791" name="Google Shape;1791;p324"/>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1792" name="Google Shape;1792;p324"/>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1793" name="Google Shape;1793;p324"/>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accen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94" name="Google Shape;1794;p324"/>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Caption">
  <p:cSld name="1_Caption MWIvaKZLkwM=">
    <p:spTree>
      <p:nvGrpSpPr>
        <p:cNvPr id="1" name="Shape 1795"/>
        <p:cNvGrpSpPr/>
        <p:nvPr/>
      </p:nvGrpSpPr>
      <p:grpSpPr>
        <a:xfrm>
          <a:off x="0" y="0"/>
          <a:ext cx="0" cy="0"/>
          <a:chOff x="0" y="0"/>
          <a:chExt cx="0" cy="0"/>
        </a:xfrm>
      </p:grpSpPr>
      <p:sp>
        <p:nvSpPr>
          <p:cNvPr id="1796" name="Google Shape;1796;p325"/>
          <p:cNvSpPr/>
          <p:nvPr/>
        </p:nvSpPr>
        <p:spPr>
          <a:xfrm>
            <a:off x="4690334" y="0"/>
            <a:ext cx="4453668" cy="5139879"/>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797" name="Google Shape;1797;p32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8" name="Google Shape;1798;p325"/>
          <p:cNvSpPr>
            <a:spLocks noGrp="1"/>
          </p:cNvSpPr>
          <p:nvPr>
            <p:ph type="pic" idx="2"/>
          </p:nvPr>
        </p:nvSpPr>
        <p:spPr>
          <a:xfrm>
            <a:off x="-1" y="0"/>
            <a:ext cx="4690335" cy="5139879"/>
          </a:xfrm>
          <a:prstGeom prst="rect">
            <a:avLst/>
          </a:prstGeom>
          <a:noFill/>
          <a:ln>
            <a:noFill/>
          </a:ln>
        </p:spPr>
      </p:sp>
      <p:sp>
        <p:nvSpPr>
          <p:cNvPr id="1799" name="Google Shape;1799;p325"/>
          <p:cNvSpPr/>
          <p:nvPr/>
        </p:nvSpPr>
        <p:spPr>
          <a:xfrm>
            <a:off x="4548336" y="420700"/>
            <a:ext cx="4595664" cy="428172"/>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00" name="Google Shape;1800;p325"/>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01" name="Google Shape;1801;p325"/>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Caption">
  <p:cSld name="1_Caption EI4xA18PJAQ=">
    <p:spTree>
      <p:nvGrpSpPr>
        <p:cNvPr id="1" name="Shape 1802"/>
        <p:cNvGrpSpPr/>
        <p:nvPr/>
      </p:nvGrpSpPr>
      <p:grpSpPr>
        <a:xfrm>
          <a:off x="0" y="0"/>
          <a:ext cx="0" cy="0"/>
          <a:chOff x="0" y="0"/>
          <a:chExt cx="0" cy="0"/>
        </a:xfrm>
      </p:grpSpPr>
      <p:sp>
        <p:nvSpPr>
          <p:cNvPr id="1803" name="Google Shape;1803;p326"/>
          <p:cNvSpPr/>
          <p:nvPr/>
        </p:nvSpPr>
        <p:spPr>
          <a:xfrm>
            <a:off x="4690334" y="0"/>
            <a:ext cx="4453668" cy="513987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804" name="Google Shape;1804;p326"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5" name="Google Shape;1805;p326"/>
          <p:cNvSpPr>
            <a:spLocks noGrp="1"/>
          </p:cNvSpPr>
          <p:nvPr>
            <p:ph type="pic" idx="2"/>
          </p:nvPr>
        </p:nvSpPr>
        <p:spPr>
          <a:xfrm>
            <a:off x="-1" y="0"/>
            <a:ext cx="4690335" cy="5139879"/>
          </a:xfrm>
          <a:prstGeom prst="rect">
            <a:avLst/>
          </a:prstGeom>
          <a:noFill/>
          <a:ln>
            <a:noFill/>
          </a:ln>
        </p:spPr>
      </p:sp>
      <p:sp>
        <p:nvSpPr>
          <p:cNvPr id="1806" name="Google Shape;1806;p326"/>
          <p:cNvSpPr/>
          <p:nvPr/>
        </p:nvSpPr>
        <p:spPr>
          <a:xfrm>
            <a:off x="4548336" y="420700"/>
            <a:ext cx="4595664" cy="428172"/>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07" name="Google Shape;1807;p326"/>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08" name="Google Shape;1808;p326"/>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Caption">
  <p:cSld name="1_Caption bVJgTm3UpWw=">
    <p:spTree>
      <p:nvGrpSpPr>
        <p:cNvPr id="1" name="Shape 1809"/>
        <p:cNvGrpSpPr/>
        <p:nvPr/>
      </p:nvGrpSpPr>
      <p:grpSpPr>
        <a:xfrm>
          <a:off x="0" y="0"/>
          <a:ext cx="0" cy="0"/>
          <a:chOff x="0" y="0"/>
          <a:chExt cx="0" cy="0"/>
        </a:xfrm>
      </p:grpSpPr>
      <p:sp>
        <p:nvSpPr>
          <p:cNvPr id="1810" name="Google Shape;1810;p327"/>
          <p:cNvSpPr/>
          <p:nvPr/>
        </p:nvSpPr>
        <p:spPr>
          <a:xfrm>
            <a:off x="4690334" y="0"/>
            <a:ext cx="4453668" cy="513987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811" name="Google Shape;1811;p327"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2" name="Google Shape;1812;p327"/>
          <p:cNvSpPr>
            <a:spLocks noGrp="1"/>
          </p:cNvSpPr>
          <p:nvPr>
            <p:ph type="pic" idx="2"/>
          </p:nvPr>
        </p:nvSpPr>
        <p:spPr>
          <a:xfrm>
            <a:off x="-1" y="0"/>
            <a:ext cx="4690335" cy="5139879"/>
          </a:xfrm>
          <a:prstGeom prst="rect">
            <a:avLst/>
          </a:prstGeom>
          <a:noFill/>
          <a:ln>
            <a:noFill/>
          </a:ln>
        </p:spPr>
      </p:sp>
      <p:sp>
        <p:nvSpPr>
          <p:cNvPr id="1813" name="Google Shape;1813;p327"/>
          <p:cNvSpPr/>
          <p:nvPr/>
        </p:nvSpPr>
        <p:spPr>
          <a:xfrm>
            <a:off x="4548336" y="420700"/>
            <a:ext cx="4595664" cy="428172"/>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14" name="Google Shape;1814;p327"/>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15" name="Google Shape;1815;p327"/>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Caption">
  <p:cSld name="Guided activity">
    <p:spTree>
      <p:nvGrpSpPr>
        <p:cNvPr id="1" name="Shape 1816"/>
        <p:cNvGrpSpPr/>
        <p:nvPr/>
      </p:nvGrpSpPr>
      <p:grpSpPr>
        <a:xfrm>
          <a:off x="0" y="0"/>
          <a:ext cx="0" cy="0"/>
          <a:chOff x="0" y="0"/>
          <a:chExt cx="0" cy="0"/>
        </a:xfrm>
      </p:grpSpPr>
      <p:sp>
        <p:nvSpPr>
          <p:cNvPr id="1817" name="Google Shape;1817;p328"/>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chemeClr val="lt1"/>
              </a:solidFill>
              <a:latin typeface="Public Sans"/>
              <a:ea typeface="Public Sans"/>
              <a:cs typeface="Public Sans"/>
              <a:sym typeface="Public Sans"/>
            </a:endParaRPr>
          </a:p>
        </p:txBody>
      </p:sp>
      <p:pic>
        <p:nvPicPr>
          <p:cNvPr id="1818" name="Google Shape;1818;p328" descr="Background pattern&#10;&#10;Description automatically generated"/>
          <p:cNvPicPr preferRelativeResize="0"/>
          <p:nvPr/>
        </p:nvPicPr>
        <p:blipFill rotWithShape="1">
          <a:blip r:embed="rId2">
            <a:alphaModFix/>
          </a:blip>
          <a:srcRect l="41" r="40" b="81"/>
          <a:stretch/>
        </p:blipFill>
        <p:spPr>
          <a:xfrm rot="5400000">
            <a:off x="5391150" y="1390650"/>
            <a:ext cx="5143500" cy="2362200"/>
          </a:xfrm>
          <a:prstGeom prst="rect">
            <a:avLst/>
          </a:prstGeom>
          <a:solidFill>
            <a:schemeClr val="dk2"/>
          </a:solidFill>
          <a:ln>
            <a:noFill/>
          </a:ln>
        </p:spPr>
      </p:pic>
      <p:sp>
        <p:nvSpPr>
          <p:cNvPr id="1819" name="Google Shape;1819;p328"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820" name="Google Shape;1820;p328"/>
          <p:cNvCxnSpPr/>
          <p:nvPr/>
        </p:nvCxnSpPr>
        <p:spPr>
          <a:xfrm>
            <a:off x="777369" y="2062045"/>
            <a:ext cx="0" cy="1882258"/>
          </a:xfrm>
          <a:prstGeom prst="straightConnector1">
            <a:avLst/>
          </a:prstGeom>
          <a:noFill/>
          <a:ln w="38100" cap="flat" cmpd="sng">
            <a:solidFill>
              <a:srgbClr val="22366A"/>
            </a:solidFill>
            <a:prstDash val="solid"/>
            <a:miter lim="800000"/>
            <a:headEnd type="none" w="sm" len="sm"/>
            <a:tailEnd type="none" w="sm" len="sm"/>
          </a:ln>
        </p:spPr>
      </p:cxnSp>
      <p:pic>
        <p:nvPicPr>
          <p:cNvPr id="1821" name="Google Shape;1821;p328" descr="A picture containing indoor&#10;&#10;Description automatically generated"/>
          <p:cNvPicPr preferRelativeResize="0"/>
          <p:nvPr/>
        </p:nvPicPr>
        <p:blipFill rotWithShape="1">
          <a:blip r:embed="rId3">
            <a:alphaModFix/>
          </a:blip>
          <a:srcRect l="75" r="88"/>
          <a:stretch/>
        </p:blipFill>
        <p:spPr>
          <a:xfrm>
            <a:off x="5353758" y="1004593"/>
            <a:ext cx="2781568" cy="3247434"/>
          </a:xfrm>
          <a:prstGeom prst="rect">
            <a:avLst/>
          </a:prstGeom>
          <a:noFill/>
          <a:ln w="28575" cap="flat" cmpd="sng">
            <a:solidFill>
              <a:srgbClr val="D8D8D8"/>
            </a:solidFill>
            <a:prstDash val="solid"/>
            <a:round/>
            <a:headEnd type="none" w="sm" len="sm"/>
            <a:tailEnd type="none" w="sm" len="sm"/>
          </a:ln>
        </p:spPr>
      </p:pic>
      <p:sp>
        <p:nvSpPr>
          <p:cNvPr id="1822" name="Google Shape;1822;p328"/>
          <p:cNvSpPr txBox="1">
            <a:spLocks noGrp="1"/>
          </p:cNvSpPr>
          <p:nvPr>
            <p:ph type="body" idx="1"/>
          </p:nvPr>
        </p:nvSpPr>
        <p:spPr>
          <a:xfrm>
            <a:off x="912063" y="2052267"/>
            <a:ext cx="3673884" cy="1882257"/>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dk1"/>
              </a:buClr>
              <a:buSzPts val="1500"/>
              <a:buFont typeface="Noto Sans Symbols"/>
              <a:buChar char="▪"/>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23" name="Google Shape;1823;p328"/>
          <p:cNvSpPr txBox="1">
            <a:spLocks noGrp="1"/>
          </p:cNvSpPr>
          <p:nvPr>
            <p:ph type="title"/>
          </p:nvPr>
        </p:nvSpPr>
        <p:spPr>
          <a:xfrm>
            <a:off x="912063" y="1246189"/>
            <a:ext cx="3673884" cy="5868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800"/>
              <a:buFont typeface="Public Sans"/>
              <a:buNone/>
              <a:defRPr sz="28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Caption">
  <p:cSld name="1_Caption btCKij3Zla0=">
    <p:spTree>
      <p:nvGrpSpPr>
        <p:cNvPr id="1" name="Shape 1824"/>
        <p:cNvGrpSpPr/>
        <p:nvPr/>
      </p:nvGrpSpPr>
      <p:grpSpPr>
        <a:xfrm>
          <a:off x="0" y="0"/>
          <a:ext cx="0" cy="0"/>
          <a:chOff x="0" y="0"/>
          <a:chExt cx="0" cy="0"/>
        </a:xfrm>
      </p:grpSpPr>
      <p:pic>
        <p:nvPicPr>
          <p:cNvPr id="1825" name="Google Shape;1825;p329" descr="A picture containing graphical user interface&#10;&#10;Description automatically generated"/>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1826" name="Google Shape;1826;p329"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matchingName="Divider 3">
  <p:cSld name="Divider 3">
    <p:bg>
      <p:bgPr>
        <a:solidFill>
          <a:srgbClr val="FD892C"/>
        </a:solidFill>
        <a:effectLst/>
      </p:bgPr>
    </p:bg>
    <p:spTree>
      <p:nvGrpSpPr>
        <p:cNvPr id="1" name="Shape 1827"/>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ontents 4">
    <p:spTree>
      <p:nvGrpSpPr>
        <p:cNvPr id="1" name="Shape 102"/>
        <p:cNvGrpSpPr/>
        <p:nvPr/>
      </p:nvGrpSpPr>
      <p:grpSpPr>
        <a:xfrm>
          <a:off x="0" y="0"/>
          <a:ext cx="0" cy="0"/>
          <a:chOff x="0" y="0"/>
          <a:chExt cx="0" cy="0"/>
        </a:xfrm>
      </p:grpSpPr>
      <p:grpSp>
        <p:nvGrpSpPr>
          <p:cNvPr id="103" name="Google Shape;103;p223"/>
          <p:cNvGrpSpPr/>
          <p:nvPr/>
        </p:nvGrpSpPr>
        <p:grpSpPr>
          <a:xfrm>
            <a:off x="0" y="1"/>
            <a:ext cx="9143999" cy="5143499"/>
            <a:chOff x="0" y="1"/>
            <a:chExt cx="9144000" cy="5143500"/>
          </a:xfrm>
        </p:grpSpPr>
        <p:sp>
          <p:nvSpPr>
            <p:cNvPr id="104" name="Google Shape;104;p223"/>
            <p:cNvSpPr/>
            <p:nvPr/>
          </p:nvSpPr>
          <p:spPr>
            <a:xfrm>
              <a:off x="0" y="1"/>
              <a:ext cx="9144000" cy="5143500"/>
            </a:xfrm>
            <a:prstGeom prst="rect">
              <a:avLst/>
            </a:prstGeom>
            <a:solidFill>
              <a:srgbClr val="F2F2F2">
                <a:alpha val="9411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105" name="Google Shape;105;p223" descr="A group of people in clothing&#10;&#10;Description automatically generated with medium confidence"/>
            <p:cNvPicPr preferRelativeResize="0"/>
            <p:nvPr/>
          </p:nvPicPr>
          <p:blipFill rotWithShape="1">
            <a:blip r:embed="rId2">
              <a:alphaModFix/>
            </a:blip>
            <a:srcRect/>
            <a:stretch/>
          </p:blipFill>
          <p:spPr>
            <a:xfrm>
              <a:off x="2113280" y="456352"/>
              <a:ext cx="7030720" cy="4687147"/>
            </a:xfrm>
            <a:prstGeom prst="rect">
              <a:avLst/>
            </a:prstGeom>
            <a:noFill/>
            <a:ln>
              <a:noFill/>
            </a:ln>
          </p:spPr>
        </p:pic>
      </p:grpSp>
      <p:pic>
        <p:nvPicPr>
          <p:cNvPr id="106" name="Google Shape;106;p223"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07" name="Google Shape;107;p223"/>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08" name="Google Shape;108;p22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9" name="Google Shape;109;p22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aption">
  <p:cSld name="Contents 5">
    <p:spTree>
      <p:nvGrpSpPr>
        <p:cNvPr id="1" name="Shape 110"/>
        <p:cNvGrpSpPr/>
        <p:nvPr/>
      </p:nvGrpSpPr>
      <p:grpSpPr>
        <a:xfrm>
          <a:off x="0" y="0"/>
          <a:ext cx="0" cy="0"/>
          <a:chOff x="0" y="0"/>
          <a:chExt cx="0" cy="0"/>
        </a:xfrm>
      </p:grpSpPr>
      <p:sp>
        <p:nvSpPr>
          <p:cNvPr id="111" name="Google Shape;111;p224"/>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12" name="Google Shape;112;p224"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13" name="Google Shape;113;p224"/>
          <p:cNvSpPr>
            <a:spLocks noGrp="1"/>
          </p:cNvSpPr>
          <p:nvPr>
            <p:ph type="pic" idx="2"/>
          </p:nvPr>
        </p:nvSpPr>
        <p:spPr>
          <a:xfrm>
            <a:off x="4734046" y="638171"/>
            <a:ext cx="4417249" cy="4030832"/>
          </a:xfrm>
          <a:prstGeom prst="rect">
            <a:avLst/>
          </a:prstGeom>
          <a:noFill/>
          <a:ln>
            <a:noFill/>
          </a:ln>
        </p:spPr>
      </p:sp>
      <p:sp>
        <p:nvSpPr>
          <p:cNvPr id="114" name="Google Shape;114;p224"/>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15" name="Google Shape;115;p224"/>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16" name="Google Shape;116;p224"/>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7" name="Google Shape;117;p224"/>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aption">
  <p:cSld name="Contents 6">
    <p:spTree>
      <p:nvGrpSpPr>
        <p:cNvPr id="1" name="Shape 118"/>
        <p:cNvGrpSpPr/>
        <p:nvPr/>
      </p:nvGrpSpPr>
      <p:grpSpPr>
        <a:xfrm>
          <a:off x="0" y="0"/>
          <a:ext cx="0" cy="0"/>
          <a:chOff x="0" y="0"/>
          <a:chExt cx="0" cy="0"/>
        </a:xfrm>
      </p:grpSpPr>
      <p:sp>
        <p:nvSpPr>
          <p:cNvPr id="119" name="Google Shape;119;p225"/>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20" name="Google Shape;120;p225"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21" name="Google Shape;121;p225"/>
          <p:cNvSpPr>
            <a:spLocks noGrp="1"/>
          </p:cNvSpPr>
          <p:nvPr>
            <p:ph type="pic" idx="2"/>
          </p:nvPr>
        </p:nvSpPr>
        <p:spPr>
          <a:xfrm>
            <a:off x="4734046" y="638171"/>
            <a:ext cx="4417249" cy="4030832"/>
          </a:xfrm>
          <a:prstGeom prst="rect">
            <a:avLst/>
          </a:prstGeom>
          <a:noFill/>
          <a:ln>
            <a:noFill/>
          </a:ln>
        </p:spPr>
      </p:sp>
      <p:sp>
        <p:nvSpPr>
          <p:cNvPr id="122" name="Google Shape;122;p225"/>
          <p:cNvSpPr/>
          <p:nvPr/>
        </p:nvSpPr>
        <p:spPr>
          <a:xfrm>
            <a:off x="0" y="638171"/>
            <a:ext cx="4734046" cy="4030832"/>
          </a:xfrm>
          <a:prstGeom prst="rect">
            <a:avLst/>
          </a:prstGeom>
          <a:solidFill>
            <a:schemeClr val="accent1"/>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23" name="Google Shape;123;p22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24" name="Google Shape;124;p22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5" name="Google Shape;125;p22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aption">
  <p:cSld name="Contents 7">
    <p:spTree>
      <p:nvGrpSpPr>
        <p:cNvPr id="1" name="Shape 126"/>
        <p:cNvGrpSpPr/>
        <p:nvPr/>
      </p:nvGrpSpPr>
      <p:grpSpPr>
        <a:xfrm>
          <a:off x="0" y="0"/>
          <a:ext cx="0" cy="0"/>
          <a:chOff x="0" y="0"/>
          <a:chExt cx="0" cy="0"/>
        </a:xfrm>
      </p:grpSpPr>
      <p:sp>
        <p:nvSpPr>
          <p:cNvPr id="127" name="Google Shape;127;p226"/>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28" name="Google Shape;128;p226"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29" name="Google Shape;129;p226"/>
          <p:cNvSpPr>
            <a:spLocks noGrp="1"/>
          </p:cNvSpPr>
          <p:nvPr>
            <p:ph type="pic" idx="2"/>
          </p:nvPr>
        </p:nvSpPr>
        <p:spPr>
          <a:xfrm>
            <a:off x="4734046" y="638171"/>
            <a:ext cx="4417249" cy="4030832"/>
          </a:xfrm>
          <a:prstGeom prst="rect">
            <a:avLst/>
          </a:prstGeom>
          <a:noFill/>
          <a:ln>
            <a:noFill/>
          </a:ln>
        </p:spPr>
      </p:sp>
      <p:sp>
        <p:nvSpPr>
          <p:cNvPr id="130" name="Google Shape;130;p226"/>
          <p:cNvSpPr/>
          <p:nvPr/>
        </p:nvSpPr>
        <p:spPr>
          <a:xfrm>
            <a:off x="0" y="638171"/>
            <a:ext cx="4734046" cy="4030832"/>
          </a:xfrm>
          <a:prstGeom prst="rect">
            <a:avLst/>
          </a:prstGeom>
          <a:solidFill>
            <a:schemeClr val="accent4"/>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31" name="Google Shape;131;p226"/>
          <p:cNvSpPr/>
          <p:nvPr/>
        </p:nvSpPr>
        <p:spPr>
          <a:xfrm>
            <a:off x="0" y="819942"/>
            <a:ext cx="144711" cy="323530"/>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32" name="Google Shape;132;p226"/>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3" name="Google Shape;133;p226"/>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aption">
  <p:cSld name="1_Caption 3">
    <p:spTree>
      <p:nvGrpSpPr>
        <p:cNvPr id="1" name="Shape 134"/>
        <p:cNvGrpSpPr/>
        <p:nvPr/>
      </p:nvGrpSpPr>
      <p:grpSpPr>
        <a:xfrm>
          <a:off x="0" y="0"/>
          <a:ext cx="0" cy="0"/>
          <a:chOff x="0" y="0"/>
          <a:chExt cx="0" cy="0"/>
        </a:xfrm>
      </p:grpSpPr>
      <p:pic>
        <p:nvPicPr>
          <p:cNvPr id="135" name="Google Shape;135;p227"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36" name="Google Shape;136;p22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7" name="Google Shape;137;p22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38" name="Google Shape;138;p227"/>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aption">
  <p:cSld name="1_Caption 4">
    <p:spTree>
      <p:nvGrpSpPr>
        <p:cNvPr id="1" name="Shape 139"/>
        <p:cNvGrpSpPr/>
        <p:nvPr/>
      </p:nvGrpSpPr>
      <p:grpSpPr>
        <a:xfrm>
          <a:off x="0" y="0"/>
          <a:ext cx="0" cy="0"/>
          <a:chOff x="0" y="0"/>
          <a:chExt cx="0" cy="0"/>
        </a:xfrm>
      </p:grpSpPr>
      <p:pic>
        <p:nvPicPr>
          <p:cNvPr id="140" name="Google Shape;140;p228"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41" name="Google Shape;141;p22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2" name="Google Shape;142;p22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43" name="Google Shape;143;p228"/>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44" name="Google Shape;144;p228"/>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45" name="Google Shape;145;p228" descr="Application&#10;&#10;Description automatically generated with low confidence"/>
          <p:cNvPicPr preferRelativeResize="0"/>
          <p:nvPr/>
        </p:nvPicPr>
        <p:blipFill rotWithShape="1">
          <a:blip r:embed="rId3">
            <a:alphaModFix/>
          </a:blip>
          <a:srcRect/>
          <a:stretch/>
        </p:blipFill>
        <p:spPr>
          <a:xfrm>
            <a:off x="2325914" y="1371153"/>
            <a:ext cx="4492172" cy="3617988"/>
          </a:xfrm>
          <a:prstGeom prst="rect">
            <a:avLst/>
          </a:prstGeom>
          <a:noFill/>
          <a:ln>
            <a:noFill/>
          </a:ln>
        </p:spPr>
      </p:pic>
      <p:sp>
        <p:nvSpPr>
          <p:cNvPr id="146" name="Google Shape;146;p228"/>
          <p:cNvSpPr txBox="1">
            <a:spLocks noGrp="1"/>
          </p:cNvSpPr>
          <p:nvPr>
            <p:ph type="body" idx="2"/>
          </p:nvPr>
        </p:nvSpPr>
        <p:spPr>
          <a:xfrm>
            <a:off x="2552068"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aption">
  <p:cSld name="1_Caption 5">
    <p:spTree>
      <p:nvGrpSpPr>
        <p:cNvPr id="1" name="Shape 147"/>
        <p:cNvGrpSpPr/>
        <p:nvPr/>
      </p:nvGrpSpPr>
      <p:grpSpPr>
        <a:xfrm>
          <a:off x="0" y="0"/>
          <a:ext cx="0" cy="0"/>
          <a:chOff x="0" y="0"/>
          <a:chExt cx="0" cy="0"/>
        </a:xfrm>
      </p:grpSpPr>
      <p:pic>
        <p:nvPicPr>
          <p:cNvPr id="148" name="Google Shape;148;p229"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49" name="Google Shape;149;p22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50" name="Google Shape;150;p22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51" name="Google Shape;151;p229"/>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52" name="Google Shape;152;p229"/>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53" name="Google Shape;153;p229" descr="Application&#10;&#10;Description automatically generated with low confidence"/>
          <p:cNvPicPr preferRelativeResize="0"/>
          <p:nvPr/>
        </p:nvPicPr>
        <p:blipFill rotWithShape="1">
          <a:blip r:embed="rId3">
            <a:alphaModFix/>
          </a:blip>
          <a:srcRect/>
          <a:stretch/>
        </p:blipFill>
        <p:spPr>
          <a:xfrm>
            <a:off x="742441" y="1371153"/>
            <a:ext cx="4492172" cy="3617988"/>
          </a:xfrm>
          <a:prstGeom prst="rect">
            <a:avLst/>
          </a:prstGeom>
          <a:noFill/>
          <a:ln>
            <a:noFill/>
          </a:ln>
        </p:spPr>
      </p:pic>
      <p:sp>
        <p:nvSpPr>
          <p:cNvPr id="154" name="Google Shape;154;p229"/>
          <p:cNvSpPr txBox="1">
            <a:spLocks noGrp="1"/>
          </p:cNvSpPr>
          <p:nvPr>
            <p:ph type="body" idx="2"/>
          </p:nvPr>
        </p:nvSpPr>
        <p:spPr>
          <a:xfrm>
            <a:off x="968595"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aption">
  <p:cSld name="1_Caption 6">
    <p:spTree>
      <p:nvGrpSpPr>
        <p:cNvPr id="1" name="Shape 155"/>
        <p:cNvGrpSpPr/>
        <p:nvPr/>
      </p:nvGrpSpPr>
      <p:grpSpPr>
        <a:xfrm>
          <a:off x="0" y="0"/>
          <a:ext cx="0" cy="0"/>
          <a:chOff x="0" y="0"/>
          <a:chExt cx="0" cy="0"/>
        </a:xfrm>
      </p:grpSpPr>
      <p:pic>
        <p:nvPicPr>
          <p:cNvPr id="156" name="Google Shape;156;p230"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57" name="Google Shape;157;p23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58" name="Google Shape;158;p23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59" name="Google Shape;159;p230"/>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60" name="Google Shape;160;p230"/>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61" name="Google Shape;161;p230"/>
          <p:cNvPicPr preferRelativeResize="0"/>
          <p:nvPr/>
        </p:nvPicPr>
        <p:blipFill rotWithShape="1">
          <a:blip r:embed="rId3">
            <a:alphaModFix/>
          </a:blip>
          <a:srcRect/>
          <a:stretch/>
        </p:blipFill>
        <p:spPr>
          <a:xfrm>
            <a:off x="1703135" y="1363361"/>
            <a:ext cx="5737730" cy="3621752"/>
          </a:xfrm>
          <a:prstGeom prst="rect">
            <a:avLst/>
          </a:prstGeom>
          <a:noFill/>
          <a:ln>
            <a:noFill/>
          </a:ln>
        </p:spPr>
      </p:pic>
      <p:sp>
        <p:nvSpPr>
          <p:cNvPr id="162" name="Google Shape;162;p230"/>
          <p:cNvSpPr txBox="1">
            <a:spLocks noGrp="1"/>
          </p:cNvSpPr>
          <p:nvPr>
            <p:ph type="body" idx="2"/>
          </p:nvPr>
        </p:nvSpPr>
        <p:spPr>
          <a:xfrm>
            <a:off x="2032052" y="1886850"/>
            <a:ext cx="5071275" cy="2161037"/>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aption">
  <p:cSld name="Contents">
    <p:spTree>
      <p:nvGrpSpPr>
        <p:cNvPr id="1" name="Shape 10"/>
        <p:cNvGrpSpPr/>
        <p:nvPr/>
      </p:nvGrpSpPr>
      <p:grpSpPr>
        <a:xfrm>
          <a:off x="0" y="0"/>
          <a:ext cx="0" cy="0"/>
          <a:chOff x="0" y="0"/>
          <a:chExt cx="0" cy="0"/>
        </a:xfrm>
      </p:grpSpPr>
      <p:pic>
        <p:nvPicPr>
          <p:cNvPr id="11" name="Google Shape;11;p215" descr="A picture containing person, computer, indoor&#10;&#10;Description automatically generated"/>
          <p:cNvPicPr preferRelativeResize="0"/>
          <p:nvPr/>
        </p:nvPicPr>
        <p:blipFill rotWithShape="1">
          <a:blip r:embed="rId2">
            <a:alphaModFix/>
          </a:blip>
          <a:srcRect r="49"/>
          <a:stretch/>
        </p:blipFill>
        <p:spPr>
          <a:xfrm flipH="1">
            <a:off x="0" y="0"/>
            <a:ext cx="9144000" cy="5143494"/>
          </a:xfrm>
          <a:prstGeom prst="rect">
            <a:avLst/>
          </a:prstGeom>
          <a:noFill/>
          <a:ln>
            <a:noFill/>
          </a:ln>
        </p:spPr>
      </p:pic>
      <p:pic>
        <p:nvPicPr>
          <p:cNvPr id="12" name="Google Shape;12;p215" descr="Shape&#10;&#10;Description automatically generated with low confidence"/>
          <p:cNvPicPr preferRelativeResize="0"/>
          <p:nvPr/>
        </p:nvPicPr>
        <p:blipFill rotWithShape="1">
          <a:blip r:embed="rId3">
            <a:alphaModFix/>
          </a:blip>
          <a:srcRect/>
          <a:stretch/>
        </p:blipFill>
        <p:spPr>
          <a:xfrm>
            <a:off x="0" y="6"/>
            <a:ext cx="9143990" cy="5148000"/>
          </a:xfrm>
          <a:prstGeom prst="rect">
            <a:avLst/>
          </a:prstGeom>
          <a:noFill/>
          <a:ln>
            <a:noFill/>
          </a:ln>
        </p:spPr>
      </p:pic>
      <p:sp>
        <p:nvSpPr>
          <p:cNvPr id="13" name="Google Shape;13;p215"/>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4" name="Google Shape;14;p21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5" name="Google Shape;15;p21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 name="Google Shape;16;p21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1_Caption 7">
    <p:spTree>
      <p:nvGrpSpPr>
        <p:cNvPr id="1" name="Shape 163"/>
        <p:cNvGrpSpPr/>
        <p:nvPr/>
      </p:nvGrpSpPr>
      <p:grpSpPr>
        <a:xfrm>
          <a:off x="0" y="0"/>
          <a:ext cx="0" cy="0"/>
          <a:chOff x="0" y="0"/>
          <a:chExt cx="0" cy="0"/>
        </a:xfrm>
      </p:grpSpPr>
      <p:pic>
        <p:nvPicPr>
          <p:cNvPr id="164" name="Google Shape;164;p231"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65" name="Google Shape;165;p23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6" name="Google Shape;166;p23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67" name="Google Shape;167;p231"/>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68" name="Google Shape;168;p231"/>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69" name="Google Shape;169;p231"/>
          <p:cNvPicPr preferRelativeResize="0"/>
          <p:nvPr/>
        </p:nvPicPr>
        <p:blipFill rotWithShape="1">
          <a:blip r:embed="rId3">
            <a:alphaModFix/>
          </a:blip>
          <a:srcRect/>
          <a:stretch/>
        </p:blipFill>
        <p:spPr>
          <a:xfrm>
            <a:off x="2107222" y="1873493"/>
            <a:ext cx="4929556" cy="3111619"/>
          </a:xfrm>
          <a:prstGeom prst="rect">
            <a:avLst/>
          </a:prstGeom>
          <a:noFill/>
          <a:ln>
            <a:noFill/>
          </a:ln>
        </p:spPr>
      </p:pic>
      <p:sp>
        <p:nvSpPr>
          <p:cNvPr id="170" name="Google Shape;170;p231"/>
          <p:cNvSpPr txBox="1">
            <a:spLocks noGrp="1"/>
          </p:cNvSpPr>
          <p:nvPr>
            <p:ph type="body" idx="2"/>
          </p:nvPr>
        </p:nvSpPr>
        <p:spPr>
          <a:xfrm>
            <a:off x="2377740" y="2303181"/>
            <a:ext cx="4379900" cy="1934975"/>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aption">
  <p:cSld name="Contents 8">
    <p:spTree>
      <p:nvGrpSpPr>
        <p:cNvPr id="1" name="Shape 171"/>
        <p:cNvGrpSpPr/>
        <p:nvPr/>
      </p:nvGrpSpPr>
      <p:grpSpPr>
        <a:xfrm>
          <a:off x="0" y="0"/>
          <a:ext cx="0" cy="0"/>
          <a:chOff x="0" y="0"/>
          <a:chExt cx="0" cy="0"/>
        </a:xfrm>
      </p:grpSpPr>
      <p:pic>
        <p:nvPicPr>
          <p:cNvPr id="172" name="Google Shape;172;p232"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73" name="Google Shape;173;p232"/>
          <p:cNvSpPr/>
          <p:nvPr/>
        </p:nvSpPr>
        <p:spPr>
          <a:xfrm>
            <a:off x="4109012" y="748626"/>
            <a:ext cx="327256" cy="3808292"/>
          </a:xfrm>
          <a:prstGeom prst="rect">
            <a:avLst/>
          </a:prstGeom>
          <a:no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74" name="Google Shape;174;p232"/>
          <p:cNvSpPr>
            <a:spLocks noGrp="1"/>
          </p:cNvSpPr>
          <p:nvPr>
            <p:ph type="pic" idx="2"/>
          </p:nvPr>
        </p:nvSpPr>
        <p:spPr>
          <a:xfrm>
            <a:off x="0" y="667604"/>
            <a:ext cx="4201610" cy="3970337"/>
          </a:xfrm>
          <a:prstGeom prst="rect">
            <a:avLst/>
          </a:prstGeom>
          <a:noFill/>
          <a:ln>
            <a:noFill/>
          </a:ln>
        </p:spPr>
      </p:sp>
      <p:sp>
        <p:nvSpPr>
          <p:cNvPr id="175" name="Google Shape;175;p232"/>
          <p:cNvSpPr/>
          <p:nvPr/>
        </p:nvSpPr>
        <p:spPr>
          <a:xfrm>
            <a:off x="4436268" y="973867"/>
            <a:ext cx="4707732" cy="51392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76" name="Google Shape;176;p232"/>
          <p:cNvSpPr txBox="1">
            <a:spLocks noGrp="1"/>
          </p:cNvSpPr>
          <p:nvPr>
            <p:ph type="body" idx="1"/>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7" name="Google Shape;177;p232"/>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aption">
  <p:cSld name="Contents 9">
    <p:spTree>
      <p:nvGrpSpPr>
        <p:cNvPr id="1" name="Shape 178"/>
        <p:cNvGrpSpPr/>
        <p:nvPr/>
      </p:nvGrpSpPr>
      <p:grpSpPr>
        <a:xfrm>
          <a:off x="0" y="0"/>
          <a:ext cx="0" cy="0"/>
          <a:chOff x="0" y="0"/>
          <a:chExt cx="0" cy="0"/>
        </a:xfrm>
      </p:grpSpPr>
      <p:pic>
        <p:nvPicPr>
          <p:cNvPr id="179" name="Google Shape;179;p233"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80" name="Google Shape;180;p233"/>
          <p:cNvSpPr/>
          <p:nvPr/>
        </p:nvSpPr>
        <p:spPr>
          <a:xfrm>
            <a:off x="4109012" y="748626"/>
            <a:ext cx="327256" cy="3808292"/>
          </a:xfrm>
          <a:prstGeom prst="rect">
            <a:avLst/>
          </a:prstGeom>
          <a:no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81" name="Google Shape;181;p233"/>
          <p:cNvSpPr>
            <a:spLocks noGrp="1"/>
          </p:cNvSpPr>
          <p:nvPr>
            <p:ph type="pic" idx="2"/>
          </p:nvPr>
        </p:nvSpPr>
        <p:spPr>
          <a:xfrm>
            <a:off x="0" y="667604"/>
            <a:ext cx="4201610" cy="3970337"/>
          </a:xfrm>
          <a:prstGeom prst="rect">
            <a:avLst/>
          </a:prstGeom>
          <a:noFill/>
          <a:ln>
            <a:noFill/>
          </a:ln>
        </p:spPr>
      </p:sp>
      <p:sp>
        <p:nvSpPr>
          <p:cNvPr id="182" name="Google Shape;182;p233"/>
          <p:cNvSpPr/>
          <p:nvPr/>
        </p:nvSpPr>
        <p:spPr>
          <a:xfrm>
            <a:off x="4436268" y="973867"/>
            <a:ext cx="4707732" cy="513923"/>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83" name="Google Shape;183;p233"/>
          <p:cNvSpPr txBox="1">
            <a:spLocks noGrp="1"/>
          </p:cNvSpPr>
          <p:nvPr>
            <p:ph type="body" idx="1"/>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4" name="Google Shape;184;p233"/>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aption">
  <p:cSld name="1_Caption 8">
    <p:spTree>
      <p:nvGrpSpPr>
        <p:cNvPr id="1" name="Shape 185"/>
        <p:cNvGrpSpPr/>
        <p:nvPr/>
      </p:nvGrpSpPr>
      <p:grpSpPr>
        <a:xfrm>
          <a:off x="0" y="0"/>
          <a:ext cx="0" cy="0"/>
          <a:chOff x="0" y="0"/>
          <a:chExt cx="0" cy="0"/>
        </a:xfrm>
      </p:grpSpPr>
      <p:sp>
        <p:nvSpPr>
          <p:cNvPr id="186" name="Google Shape;186;p234"/>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87" name="Google Shape;187;p234"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 name="Google Shape;188;p234"/>
          <p:cNvSpPr>
            <a:spLocks noGrp="1"/>
          </p:cNvSpPr>
          <p:nvPr>
            <p:ph type="pic" idx="2"/>
          </p:nvPr>
        </p:nvSpPr>
        <p:spPr>
          <a:xfrm>
            <a:off x="1" y="0"/>
            <a:ext cx="4572000" cy="5143494"/>
          </a:xfrm>
          <a:prstGeom prst="rect">
            <a:avLst/>
          </a:prstGeom>
          <a:noFill/>
          <a:ln>
            <a:noFill/>
          </a:ln>
        </p:spPr>
      </p:sp>
      <p:sp>
        <p:nvSpPr>
          <p:cNvPr id="189" name="Google Shape;189;p234"/>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0" name="Google Shape;190;p234"/>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91" name="Google Shape;191;p234"/>
          <p:cNvSpPr/>
          <p:nvPr/>
        </p:nvSpPr>
        <p:spPr>
          <a:xfrm>
            <a:off x="4241543" y="1368179"/>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92" name="Google Shape;192;p234"/>
          <p:cNvSpPr>
            <a:spLocks noGrp="1"/>
          </p:cNvSpPr>
          <p:nvPr>
            <p:ph type="pic" idx="3"/>
          </p:nvPr>
        </p:nvSpPr>
        <p:spPr>
          <a:xfrm>
            <a:off x="4408678" y="1539292"/>
            <a:ext cx="318677" cy="318677"/>
          </a:xfrm>
          <a:prstGeom prst="rect">
            <a:avLst/>
          </a:prstGeom>
          <a:noFill/>
          <a:ln>
            <a:noFill/>
          </a:ln>
        </p:spPr>
      </p:sp>
      <p:sp>
        <p:nvSpPr>
          <p:cNvPr id="193" name="Google Shape;193;p234"/>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4" name="Google Shape;194;p234"/>
          <p:cNvSpPr/>
          <p:nvPr/>
        </p:nvSpPr>
        <p:spPr>
          <a:xfrm>
            <a:off x="4241543" y="2951688"/>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95" name="Google Shape;195;p234"/>
          <p:cNvSpPr>
            <a:spLocks noGrp="1"/>
          </p:cNvSpPr>
          <p:nvPr>
            <p:ph type="pic" idx="4"/>
          </p:nvPr>
        </p:nvSpPr>
        <p:spPr>
          <a:xfrm>
            <a:off x="4408678" y="3122801"/>
            <a:ext cx="318677" cy="318677"/>
          </a:xfrm>
          <a:prstGeom prst="rect">
            <a:avLst/>
          </a:prstGeom>
          <a:noFill/>
          <a:ln>
            <a:noFill/>
          </a:ln>
        </p:spPr>
      </p:sp>
      <p:sp>
        <p:nvSpPr>
          <p:cNvPr id="196" name="Google Shape;196;p234"/>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Caption">
  <p:cSld name="1_Caption 9">
    <p:spTree>
      <p:nvGrpSpPr>
        <p:cNvPr id="1" name="Shape 197"/>
        <p:cNvGrpSpPr/>
        <p:nvPr/>
      </p:nvGrpSpPr>
      <p:grpSpPr>
        <a:xfrm>
          <a:off x="0" y="0"/>
          <a:ext cx="0" cy="0"/>
          <a:chOff x="0" y="0"/>
          <a:chExt cx="0" cy="0"/>
        </a:xfrm>
      </p:grpSpPr>
      <p:sp>
        <p:nvSpPr>
          <p:cNvPr id="198" name="Google Shape;198;p235"/>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99" name="Google Shape;199;p23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 name="Google Shape;200;p235"/>
          <p:cNvSpPr>
            <a:spLocks noGrp="1"/>
          </p:cNvSpPr>
          <p:nvPr>
            <p:ph type="pic" idx="2"/>
          </p:nvPr>
        </p:nvSpPr>
        <p:spPr>
          <a:xfrm>
            <a:off x="1" y="0"/>
            <a:ext cx="4572000" cy="5143494"/>
          </a:xfrm>
          <a:prstGeom prst="rect">
            <a:avLst/>
          </a:prstGeom>
          <a:noFill/>
          <a:ln>
            <a:noFill/>
          </a:ln>
        </p:spPr>
      </p:sp>
      <p:sp>
        <p:nvSpPr>
          <p:cNvPr id="201" name="Google Shape;201;p235"/>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2" name="Google Shape;202;p235"/>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03" name="Google Shape;203;p235"/>
          <p:cNvSpPr/>
          <p:nvPr/>
        </p:nvSpPr>
        <p:spPr>
          <a:xfrm>
            <a:off x="4241543" y="1368179"/>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04" name="Google Shape;204;p235"/>
          <p:cNvSpPr>
            <a:spLocks noGrp="1"/>
          </p:cNvSpPr>
          <p:nvPr>
            <p:ph type="pic" idx="3"/>
          </p:nvPr>
        </p:nvSpPr>
        <p:spPr>
          <a:xfrm>
            <a:off x="4408678" y="1539292"/>
            <a:ext cx="318677" cy="318677"/>
          </a:xfrm>
          <a:prstGeom prst="rect">
            <a:avLst/>
          </a:prstGeom>
          <a:noFill/>
          <a:ln>
            <a:noFill/>
          </a:ln>
        </p:spPr>
      </p:sp>
      <p:sp>
        <p:nvSpPr>
          <p:cNvPr id="205" name="Google Shape;205;p235"/>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6" name="Google Shape;206;p235"/>
          <p:cNvSpPr/>
          <p:nvPr/>
        </p:nvSpPr>
        <p:spPr>
          <a:xfrm>
            <a:off x="4241543" y="2951688"/>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07" name="Google Shape;207;p235"/>
          <p:cNvSpPr>
            <a:spLocks noGrp="1"/>
          </p:cNvSpPr>
          <p:nvPr>
            <p:ph type="pic" idx="4"/>
          </p:nvPr>
        </p:nvSpPr>
        <p:spPr>
          <a:xfrm>
            <a:off x="4408678" y="3122801"/>
            <a:ext cx="318677" cy="318677"/>
          </a:xfrm>
          <a:prstGeom prst="rect">
            <a:avLst/>
          </a:prstGeom>
          <a:noFill/>
          <a:ln>
            <a:noFill/>
          </a:ln>
        </p:spPr>
      </p:sp>
      <p:sp>
        <p:nvSpPr>
          <p:cNvPr id="208" name="Google Shape;208;p235"/>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Caption">
  <p:cSld name="1_Caption 10">
    <p:spTree>
      <p:nvGrpSpPr>
        <p:cNvPr id="1" name="Shape 209"/>
        <p:cNvGrpSpPr/>
        <p:nvPr/>
      </p:nvGrpSpPr>
      <p:grpSpPr>
        <a:xfrm>
          <a:off x="0" y="0"/>
          <a:ext cx="0" cy="0"/>
          <a:chOff x="0" y="0"/>
          <a:chExt cx="0" cy="0"/>
        </a:xfrm>
      </p:grpSpPr>
      <p:pic>
        <p:nvPicPr>
          <p:cNvPr id="210" name="Google Shape;210;p23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211" name="Google Shape;211;p236"/>
          <p:cNvGrpSpPr/>
          <p:nvPr/>
        </p:nvGrpSpPr>
        <p:grpSpPr>
          <a:xfrm>
            <a:off x="4107305" y="941707"/>
            <a:ext cx="284686" cy="3999388"/>
            <a:chOff x="4107305" y="941707"/>
            <a:chExt cx="284686" cy="3999388"/>
          </a:xfrm>
        </p:grpSpPr>
        <p:sp>
          <p:nvSpPr>
            <p:cNvPr id="212" name="Google Shape;212;p236"/>
            <p:cNvSpPr/>
            <p:nvPr/>
          </p:nvSpPr>
          <p:spPr>
            <a:xfrm>
              <a:off x="4183432" y="1262627"/>
              <a:ext cx="208559" cy="3357548"/>
            </a:xfrm>
            <a:prstGeom prst="rect">
              <a:avLst/>
            </a:prstGeom>
            <a:solidFill>
              <a:srgbClr val="C4CF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13" name="Google Shape;213;p236"/>
            <p:cNvSpPr/>
            <p:nvPr/>
          </p:nvSpPr>
          <p:spPr>
            <a:xfrm>
              <a:off x="4112338" y="1097990"/>
              <a:ext cx="208559" cy="3686822"/>
            </a:xfrm>
            <a:prstGeom prst="rect">
              <a:avLst/>
            </a:prstGeom>
            <a:solidFill>
              <a:srgbClr val="5575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14" name="Google Shape;214;p236"/>
            <p:cNvSpPr/>
            <p:nvPr/>
          </p:nvSpPr>
          <p:spPr>
            <a:xfrm>
              <a:off x="4107305" y="941707"/>
              <a:ext cx="142497" cy="3999388"/>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
        <p:nvSpPr>
          <p:cNvPr id="215" name="Google Shape;215;p236"/>
          <p:cNvSpPr>
            <a:spLocks noGrp="1"/>
          </p:cNvSpPr>
          <p:nvPr>
            <p:ph type="pic" idx="2"/>
          </p:nvPr>
        </p:nvSpPr>
        <p:spPr>
          <a:xfrm>
            <a:off x="219360" y="856040"/>
            <a:ext cx="3958630" cy="4287460"/>
          </a:xfrm>
          <a:prstGeom prst="rect">
            <a:avLst/>
          </a:prstGeom>
          <a:noFill/>
          <a:ln>
            <a:noFill/>
          </a:ln>
        </p:spPr>
      </p:sp>
      <p:sp>
        <p:nvSpPr>
          <p:cNvPr id="216" name="Google Shape;216;p236"/>
          <p:cNvSpPr txBox="1">
            <a:spLocks noGrp="1"/>
          </p:cNvSpPr>
          <p:nvPr>
            <p:ph type="body" idx="1"/>
          </p:nvPr>
        </p:nvSpPr>
        <p:spPr>
          <a:xfrm>
            <a:off x="4524864" y="1268948"/>
            <a:ext cx="4399775" cy="3344907"/>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7" name="Google Shape;217;p23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8" name="Google Shape;218;p23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1_Title Slide">
  <p:cSld name="2_Title Slide">
    <p:spTree>
      <p:nvGrpSpPr>
        <p:cNvPr id="1" name="Shape 219"/>
        <p:cNvGrpSpPr/>
        <p:nvPr/>
      </p:nvGrpSpPr>
      <p:grpSpPr>
        <a:xfrm>
          <a:off x="0" y="0"/>
          <a:ext cx="0" cy="0"/>
          <a:chOff x="0" y="0"/>
          <a:chExt cx="0" cy="0"/>
        </a:xfrm>
      </p:grpSpPr>
      <p:pic>
        <p:nvPicPr>
          <p:cNvPr id="220" name="Google Shape;220;p23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21" name="Google Shape;221;p237"/>
          <p:cNvSpPr>
            <a:spLocks noGrp="1"/>
          </p:cNvSpPr>
          <p:nvPr>
            <p:ph type="pic" idx="2"/>
          </p:nvPr>
        </p:nvSpPr>
        <p:spPr>
          <a:xfrm>
            <a:off x="4572000" y="0"/>
            <a:ext cx="4571990" cy="5143494"/>
          </a:xfrm>
          <a:prstGeom prst="rect">
            <a:avLst/>
          </a:prstGeom>
          <a:noFill/>
          <a:ln>
            <a:noFill/>
          </a:ln>
        </p:spPr>
      </p:sp>
      <p:sp>
        <p:nvSpPr>
          <p:cNvPr id="222" name="Google Shape;222;p237"/>
          <p:cNvSpPr/>
          <p:nvPr/>
        </p:nvSpPr>
        <p:spPr>
          <a:xfrm>
            <a:off x="-1" y="1178120"/>
            <a:ext cx="4781551" cy="3333750"/>
          </a:xfrm>
          <a:prstGeom prst="rect">
            <a:avLst/>
          </a:prstGeom>
          <a:solidFill>
            <a:srgbClr val="C4CFEE">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23" name="Google Shape;223;p237"/>
          <p:cNvSpPr txBox="1">
            <a:spLocks noGrp="1"/>
          </p:cNvSpPr>
          <p:nvPr>
            <p:ph type="body" idx="1"/>
          </p:nvPr>
        </p:nvSpPr>
        <p:spPr>
          <a:xfrm>
            <a:off x="135731" y="1388586"/>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75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24" name="Google Shape;224;p23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5" name="Google Shape;225;p23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aption">
  <p:cSld name="1_Caption 11">
    <p:spTree>
      <p:nvGrpSpPr>
        <p:cNvPr id="1" name="Shape 226"/>
        <p:cNvGrpSpPr/>
        <p:nvPr/>
      </p:nvGrpSpPr>
      <p:grpSpPr>
        <a:xfrm>
          <a:off x="0" y="0"/>
          <a:ext cx="0" cy="0"/>
          <a:chOff x="0" y="0"/>
          <a:chExt cx="0" cy="0"/>
        </a:xfrm>
      </p:grpSpPr>
      <p:pic>
        <p:nvPicPr>
          <p:cNvPr id="227" name="Google Shape;227;p23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28" name="Google Shape;228;p238"/>
          <p:cNvSpPr/>
          <p:nvPr/>
        </p:nvSpPr>
        <p:spPr>
          <a:xfrm>
            <a:off x="4135880" y="856040"/>
            <a:ext cx="142497" cy="879326"/>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29" name="Google Shape;229;p238"/>
          <p:cNvSpPr>
            <a:spLocks noGrp="1"/>
          </p:cNvSpPr>
          <p:nvPr>
            <p:ph type="pic" idx="2"/>
          </p:nvPr>
        </p:nvSpPr>
        <p:spPr>
          <a:xfrm>
            <a:off x="219360" y="856040"/>
            <a:ext cx="3958630" cy="4287460"/>
          </a:xfrm>
          <a:prstGeom prst="rect">
            <a:avLst/>
          </a:prstGeom>
          <a:noFill/>
          <a:ln>
            <a:noFill/>
          </a:ln>
        </p:spPr>
      </p:sp>
      <p:sp>
        <p:nvSpPr>
          <p:cNvPr id="230" name="Google Shape;230;p238"/>
          <p:cNvSpPr txBox="1">
            <a:spLocks noGrp="1"/>
          </p:cNvSpPr>
          <p:nvPr>
            <p:ph type="body" idx="1"/>
          </p:nvPr>
        </p:nvSpPr>
        <p:spPr>
          <a:xfrm>
            <a:off x="4480014" y="1685925"/>
            <a:ext cx="4444626" cy="2499576"/>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31" name="Google Shape;231;p23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32" name="Google Shape;232;p23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aption">
  <p:cSld name="1_Caption 12">
    <p:spTree>
      <p:nvGrpSpPr>
        <p:cNvPr id="1" name="Shape 233"/>
        <p:cNvGrpSpPr/>
        <p:nvPr/>
      </p:nvGrpSpPr>
      <p:grpSpPr>
        <a:xfrm>
          <a:off x="0" y="0"/>
          <a:ext cx="0" cy="0"/>
          <a:chOff x="0" y="0"/>
          <a:chExt cx="0" cy="0"/>
        </a:xfrm>
      </p:grpSpPr>
      <p:pic>
        <p:nvPicPr>
          <p:cNvPr id="234" name="Google Shape;234;p23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35" name="Google Shape;235;p239"/>
          <p:cNvSpPr/>
          <p:nvPr/>
        </p:nvSpPr>
        <p:spPr>
          <a:xfrm>
            <a:off x="3817856" y="656889"/>
            <a:ext cx="143829" cy="34409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36" name="Google Shape;236;p239"/>
          <p:cNvSpPr>
            <a:spLocks noGrp="1"/>
          </p:cNvSpPr>
          <p:nvPr>
            <p:ph type="pic" idx="2"/>
          </p:nvPr>
        </p:nvSpPr>
        <p:spPr>
          <a:xfrm>
            <a:off x="235670" y="0"/>
            <a:ext cx="3582186" cy="5143494"/>
          </a:xfrm>
          <a:prstGeom prst="rect">
            <a:avLst/>
          </a:prstGeom>
          <a:noFill/>
          <a:ln>
            <a:noFill/>
          </a:ln>
        </p:spPr>
      </p:sp>
      <p:sp>
        <p:nvSpPr>
          <p:cNvPr id="237" name="Google Shape;237;p239"/>
          <p:cNvSpPr txBox="1">
            <a:spLocks noGrp="1"/>
          </p:cNvSpPr>
          <p:nvPr>
            <p:ph type="title"/>
          </p:nvPr>
        </p:nvSpPr>
        <p:spPr>
          <a:xfrm>
            <a:off x="4079869"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dk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38" name="Google Shape;238;p239"/>
          <p:cNvSpPr txBox="1">
            <a:spLocks noGrp="1"/>
          </p:cNvSpPr>
          <p:nvPr>
            <p:ph type="body" idx="1"/>
          </p:nvPr>
        </p:nvSpPr>
        <p:spPr>
          <a:xfrm>
            <a:off x="4079868" y="1539292"/>
            <a:ext cx="4688211"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rgbClr val="000000"/>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aption">
  <p:cSld name="1_Caption 13">
    <p:spTree>
      <p:nvGrpSpPr>
        <p:cNvPr id="1" name="Shape 239"/>
        <p:cNvGrpSpPr/>
        <p:nvPr/>
      </p:nvGrpSpPr>
      <p:grpSpPr>
        <a:xfrm>
          <a:off x="0" y="0"/>
          <a:ext cx="0" cy="0"/>
          <a:chOff x="0" y="0"/>
          <a:chExt cx="0" cy="0"/>
        </a:xfrm>
      </p:grpSpPr>
      <p:sp>
        <p:nvSpPr>
          <p:cNvPr id="240" name="Google Shape;240;p240"/>
          <p:cNvSpPr/>
          <p:nvPr/>
        </p:nvSpPr>
        <p:spPr>
          <a:xfrm>
            <a:off x="5312964" y="0"/>
            <a:ext cx="3831036" cy="514349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41" name="Google Shape;241;p240"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2" name="Google Shape;242;p240"/>
          <p:cNvSpPr/>
          <p:nvPr/>
        </p:nvSpPr>
        <p:spPr>
          <a:xfrm>
            <a:off x="5302804" y="575609"/>
            <a:ext cx="143829"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43" name="Google Shape;243;p240"/>
          <p:cNvSpPr>
            <a:spLocks noGrp="1"/>
          </p:cNvSpPr>
          <p:nvPr>
            <p:ph type="pic" idx="2"/>
          </p:nvPr>
        </p:nvSpPr>
        <p:spPr>
          <a:xfrm>
            <a:off x="-1" y="0"/>
            <a:ext cx="5312965" cy="5143494"/>
          </a:xfrm>
          <a:prstGeom prst="rect">
            <a:avLst/>
          </a:prstGeom>
          <a:noFill/>
          <a:ln>
            <a:noFill/>
          </a:ln>
        </p:spPr>
      </p:sp>
      <p:sp>
        <p:nvSpPr>
          <p:cNvPr id="244" name="Google Shape;244;p240"/>
          <p:cNvSpPr txBox="1">
            <a:spLocks noGrp="1"/>
          </p:cNvSpPr>
          <p:nvPr>
            <p:ph type="title"/>
          </p:nvPr>
        </p:nvSpPr>
        <p:spPr>
          <a:xfrm>
            <a:off x="5564817" y="575609"/>
            <a:ext cx="3405248"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45" name="Google Shape;245;p240"/>
          <p:cNvSpPr txBox="1">
            <a:spLocks noGrp="1"/>
          </p:cNvSpPr>
          <p:nvPr>
            <p:ph type="body" idx="1"/>
          </p:nvPr>
        </p:nvSpPr>
        <p:spPr>
          <a:xfrm>
            <a:off x="5564818" y="1254812"/>
            <a:ext cx="3452368" cy="342894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aption">
  <p:cSld name="1_Caption">
    <p:spTree>
      <p:nvGrpSpPr>
        <p:cNvPr id="1" name="Shape 17"/>
        <p:cNvGrpSpPr/>
        <p:nvPr/>
      </p:nvGrpSpPr>
      <p:grpSpPr>
        <a:xfrm>
          <a:off x="0" y="0"/>
          <a:ext cx="0" cy="0"/>
          <a:chOff x="0" y="0"/>
          <a:chExt cx="0" cy="0"/>
        </a:xfrm>
      </p:grpSpPr>
      <p:pic>
        <p:nvPicPr>
          <p:cNvPr id="18" name="Google Shape;18;p216"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19" name="Google Shape;19;p216"/>
          <p:cNvGrpSpPr/>
          <p:nvPr/>
        </p:nvGrpSpPr>
        <p:grpSpPr>
          <a:xfrm>
            <a:off x="270520" y="225967"/>
            <a:ext cx="175260" cy="4075443"/>
            <a:chOff x="270520" y="1140367"/>
            <a:chExt cx="175260" cy="4075443"/>
          </a:xfrm>
        </p:grpSpPr>
        <p:grpSp>
          <p:nvGrpSpPr>
            <p:cNvPr id="20" name="Google Shape;20;p216"/>
            <p:cNvGrpSpPr/>
            <p:nvPr/>
          </p:nvGrpSpPr>
          <p:grpSpPr>
            <a:xfrm>
              <a:off x="270520" y="3891468"/>
              <a:ext cx="175260" cy="1324342"/>
              <a:chOff x="129115" y="3948030"/>
              <a:chExt cx="175260" cy="1324342"/>
            </a:xfrm>
          </p:grpSpPr>
          <p:sp>
            <p:nvSpPr>
              <p:cNvPr id="21" name="Google Shape;21;p216"/>
              <p:cNvSpPr/>
              <p:nvPr/>
            </p:nvSpPr>
            <p:spPr>
              <a:xfrm>
                <a:off x="129115" y="394803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22" name="Google Shape;22;p216"/>
              <p:cNvCxnSpPr/>
              <p:nvPr/>
            </p:nvCxnSpPr>
            <p:spPr>
              <a:xfrm>
                <a:off x="216745" y="415952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23" name="Google Shape;23;p216"/>
            <p:cNvGrpSpPr/>
            <p:nvPr/>
          </p:nvGrpSpPr>
          <p:grpSpPr>
            <a:xfrm>
              <a:off x="270520" y="1140367"/>
              <a:ext cx="175260" cy="2253464"/>
              <a:chOff x="129115" y="1196929"/>
              <a:chExt cx="175260" cy="2253464"/>
            </a:xfrm>
          </p:grpSpPr>
          <p:cxnSp>
            <p:nvCxnSpPr>
              <p:cNvPr id="24" name="Google Shape;24;p216"/>
              <p:cNvCxnSpPr/>
              <p:nvPr/>
            </p:nvCxnSpPr>
            <p:spPr>
              <a:xfrm>
                <a:off x="216745" y="1402852"/>
                <a:ext cx="0" cy="2047541"/>
              </a:xfrm>
              <a:prstGeom prst="straightConnector1">
                <a:avLst/>
              </a:prstGeom>
              <a:noFill/>
              <a:ln w="12700" cap="flat" cmpd="sng">
                <a:solidFill>
                  <a:schemeClr val="dk2"/>
                </a:solidFill>
                <a:prstDash val="solid"/>
                <a:round/>
                <a:headEnd type="none" w="sm" len="sm"/>
                <a:tailEnd type="none" w="sm" len="sm"/>
              </a:ln>
            </p:spPr>
          </p:cxnSp>
          <p:sp>
            <p:nvSpPr>
              <p:cNvPr id="25" name="Google Shape;25;p216"/>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aption">
  <p:cSld name="1_Caption 14">
    <p:spTree>
      <p:nvGrpSpPr>
        <p:cNvPr id="1" name="Shape 246"/>
        <p:cNvGrpSpPr/>
        <p:nvPr/>
      </p:nvGrpSpPr>
      <p:grpSpPr>
        <a:xfrm>
          <a:off x="0" y="0"/>
          <a:ext cx="0" cy="0"/>
          <a:chOff x="0" y="0"/>
          <a:chExt cx="0" cy="0"/>
        </a:xfrm>
      </p:grpSpPr>
      <p:sp>
        <p:nvSpPr>
          <p:cNvPr id="247" name="Google Shape;247;p241"/>
          <p:cNvSpPr/>
          <p:nvPr/>
        </p:nvSpPr>
        <p:spPr>
          <a:xfrm>
            <a:off x="0" y="-1"/>
            <a:ext cx="4898780" cy="5143498"/>
          </a:xfrm>
          <a:prstGeom prst="rect">
            <a:avLst/>
          </a:prstGeom>
          <a:solidFill>
            <a:srgbClr val="22366A"/>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050" b="0" i="0" u="none" strike="noStrike" cap="none">
              <a:solidFill>
                <a:schemeClr val="lt1"/>
              </a:solidFill>
              <a:latin typeface="Arial"/>
              <a:ea typeface="Arial"/>
              <a:cs typeface="Arial"/>
              <a:sym typeface="Arial"/>
            </a:endParaRPr>
          </a:p>
        </p:txBody>
      </p:sp>
      <p:pic>
        <p:nvPicPr>
          <p:cNvPr id="248" name="Google Shape;248;p241"/>
          <p:cNvPicPr preferRelativeResize="0"/>
          <p:nvPr/>
        </p:nvPicPr>
        <p:blipFill rotWithShape="1">
          <a:blip r:embed="rId2">
            <a:alphaModFix/>
          </a:blip>
          <a:srcRect l="71" r="59"/>
          <a:stretch/>
        </p:blipFill>
        <p:spPr>
          <a:xfrm>
            <a:off x="4885624" y="3"/>
            <a:ext cx="4258376" cy="5143498"/>
          </a:xfrm>
          <a:prstGeom prst="rect">
            <a:avLst/>
          </a:prstGeom>
          <a:noFill/>
          <a:ln>
            <a:noFill/>
          </a:ln>
        </p:spPr>
      </p:pic>
      <p:pic>
        <p:nvPicPr>
          <p:cNvPr id="249" name="Google Shape;249;p241"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250" name="Google Shape;250;p241"/>
          <p:cNvSpPr/>
          <p:nvPr/>
        </p:nvSpPr>
        <p:spPr>
          <a:xfrm>
            <a:off x="0" y="378373"/>
            <a:ext cx="3866493" cy="461141"/>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251" name="Google Shape;251;p241"/>
          <p:cNvSpPr txBox="1">
            <a:spLocks noGrp="1"/>
          </p:cNvSpPr>
          <p:nvPr>
            <p:ph type="title"/>
          </p:nvPr>
        </p:nvSpPr>
        <p:spPr>
          <a:xfrm>
            <a:off x="144711" y="436897"/>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52" name="Google Shape;252;p241"/>
          <p:cNvSpPr txBox="1">
            <a:spLocks noGrp="1"/>
          </p:cNvSpPr>
          <p:nvPr>
            <p:ph type="body" idx="1"/>
          </p:nvPr>
        </p:nvSpPr>
        <p:spPr>
          <a:xfrm>
            <a:off x="144711" y="1422475"/>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53" name="Google Shape;253;p241"/>
          <p:cNvSpPr txBox="1">
            <a:spLocks noGrp="1"/>
          </p:cNvSpPr>
          <p:nvPr>
            <p:ph type="body" idx="2"/>
          </p:nvPr>
        </p:nvSpPr>
        <p:spPr>
          <a:xfrm>
            <a:off x="144711" y="954389"/>
            <a:ext cx="4343206" cy="358011"/>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lt1"/>
              </a:buClr>
              <a:buSzPts val="1500"/>
              <a:buFont typeface="Arial"/>
              <a:buAutoNum type="alphaUcPeriod"/>
              <a:defRPr sz="15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aption">
  <p:cSld name="1_Caption 15">
    <p:spTree>
      <p:nvGrpSpPr>
        <p:cNvPr id="1" name="Shape 254"/>
        <p:cNvGrpSpPr/>
        <p:nvPr/>
      </p:nvGrpSpPr>
      <p:grpSpPr>
        <a:xfrm>
          <a:off x="0" y="0"/>
          <a:ext cx="0" cy="0"/>
          <a:chOff x="0" y="0"/>
          <a:chExt cx="0" cy="0"/>
        </a:xfrm>
      </p:grpSpPr>
      <p:grpSp>
        <p:nvGrpSpPr>
          <p:cNvPr id="255" name="Google Shape;255;p242"/>
          <p:cNvGrpSpPr/>
          <p:nvPr/>
        </p:nvGrpSpPr>
        <p:grpSpPr>
          <a:xfrm>
            <a:off x="2494464" y="494214"/>
            <a:ext cx="4155074" cy="4155073"/>
            <a:chOff x="2119794" y="-36836"/>
            <a:chExt cx="5217173" cy="5217173"/>
          </a:xfrm>
        </p:grpSpPr>
        <p:sp>
          <p:nvSpPr>
            <p:cNvPr id="256" name="Google Shape;256;p242"/>
            <p:cNvSpPr/>
            <p:nvPr/>
          </p:nvSpPr>
          <p:spPr>
            <a:xfrm rot="-10121413">
              <a:off x="5995473" y="1510692"/>
              <a:ext cx="1065477" cy="452456"/>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57" name="Google Shape;257;p242"/>
            <p:cNvSpPr/>
            <p:nvPr/>
          </p:nvSpPr>
          <p:spPr>
            <a:xfrm rot="1811965">
              <a:off x="2648325" y="3118285"/>
              <a:ext cx="827384" cy="452456"/>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nvGrpSpPr>
            <p:cNvPr id="258" name="Google Shape;258;p242"/>
            <p:cNvGrpSpPr/>
            <p:nvPr/>
          </p:nvGrpSpPr>
          <p:grpSpPr>
            <a:xfrm>
              <a:off x="2119794" y="-36836"/>
              <a:ext cx="5217173" cy="5217173"/>
              <a:chOff x="2334961" y="334711"/>
              <a:chExt cx="4626477" cy="4626477"/>
            </a:xfrm>
          </p:grpSpPr>
          <p:grpSp>
            <p:nvGrpSpPr>
              <p:cNvPr id="259" name="Google Shape;259;p242"/>
              <p:cNvGrpSpPr/>
              <p:nvPr/>
            </p:nvGrpSpPr>
            <p:grpSpPr>
              <a:xfrm>
                <a:off x="2334961" y="334711"/>
                <a:ext cx="4626477" cy="4626477"/>
                <a:chOff x="2334961" y="334711"/>
                <a:chExt cx="4626477" cy="4626477"/>
              </a:xfrm>
            </p:grpSpPr>
            <p:sp>
              <p:nvSpPr>
                <p:cNvPr id="260" name="Google Shape;260;p242"/>
                <p:cNvSpPr/>
                <p:nvPr/>
              </p:nvSpPr>
              <p:spPr>
                <a:xfrm>
                  <a:off x="2978950" y="978700"/>
                  <a:ext cx="3338500" cy="33385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61" name="Google Shape;261;p242"/>
                <p:cNvSpPr/>
                <p:nvPr/>
              </p:nvSpPr>
              <p:spPr>
                <a:xfrm rot="-3390336">
                  <a:off x="2978950" y="978700"/>
                  <a:ext cx="3338500" cy="3338500"/>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62" name="Google Shape;262;p242"/>
                <p:cNvSpPr/>
                <p:nvPr/>
              </p:nvSpPr>
              <p:spPr>
                <a:xfrm rot="-5737848">
                  <a:off x="2978950" y="978700"/>
                  <a:ext cx="3338500" cy="3338500"/>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63" name="Google Shape;263;p242"/>
              <p:cNvSpPr/>
              <p:nvPr/>
            </p:nvSpPr>
            <p:spPr>
              <a:xfrm>
                <a:off x="3154305" y="1154055"/>
                <a:ext cx="2987791" cy="29877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64" name="Google Shape;264;p242"/>
            <p:cNvSpPr/>
            <p:nvPr/>
          </p:nvSpPr>
          <p:spPr>
            <a:xfrm>
              <a:off x="2361789" y="1620202"/>
              <a:ext cx="4733182" cy="1903095"/>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sp>
        <p:nvSpPr>
          <p:cNvPr id="265" name="Google Shape;265;p242"/>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aption">
  <p:cSld name="1_Caption 16">
    <p:spTree>
      <p:nvGrpSpPr>
        <p:cNvPr id="1" name="Shape 266"/>
        <p:cNvGrpSpPr/>
        <p:nvPr/>
      </p:nvGrpSpPr>
      <p:grpSpPr>
        <a:xfrm>
          <a:off x="0" y="0"/>
          <a:ext cx="0" cy="0"/>
          <a:chOff x="0" y="0"/>
          <a:chExt cx="0" cy="0"/>
        </a:xfrm>
      </p:grpSpPr>
      <p:grpSp>
        <p:nvGrpSpPr>
          <p:cNvPr id="267" name="Google Shape;267;p243"/>
          <p:cNvGrpSpPr/>
          <p:nvPr/>
        </p:nvGrpSpPr>
        <p:grpSpPr>
          <a:xfrm>
            <a:off x="2494465" y="494214"/>
            <a:ext cx="4155072" cy="4155073"/>
            <a:chOff x="2119794" y="-36836"/>
            <a:chExt cx="5217173" cy="5217173"/>
          </a:xfrm>
        </p:grpSpPr>
        <p:sp>
          <p:nvSpPr>
            <p:cNvPr id="268" name="Google Shape;268;p243"/>
            <p:cNvSpPr/>
            <p:nvPr/>
          </p:nvSpPr>
          <p:spPr>
            <a:xfrm rot="-10121413">
              <a:off x="5995473" y="1510692"/>
              <a:ext cx="1065477"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69" name="Google Shape;269;p243"/>
            <p:cNvSpPr/>
            <p:nvPr/>
          </p:nvSpPr>
          <p:spPr>
            <a:xfrm rot="1811965">
              <a:off x="2648325" y="3118285"/>
              <a:ext cx="827384"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270" name="Google Shape;270;p243"/>
            <p:cNvGrpSpPr/>
            <p:nvPr/>
          </p:nvGrpSpPr>
          <p:grpSpPr>
            <a:xfrm>
              <a:off x="2119794" y="-36836"/>
              <a:ext cx="5217173" cy="5217173"/>
              <a:chOff x="2334961" y="334711"/>
              <a:chExt cx="4626477" cy="4626477"/>
            </a:xfrm>
          </p:grpSpPr>
          <p:grpSp>
            <p:nvGrpSpPr>
              <p:cNvPr id="271" name="Google Shape;271;p243"/>
              <p:cNvGrpSpPr/>
              <p:nvPr/>
            </p:nvGrpSpPr>
            <p:grpSpPr>
              <a:xfrm>
                <a:off x="2334961" y="334711"/>
                <a:ext cx="4626477" cy="4626477"/>
                <a:chOff x="2334961" y="334711"/>
                <a:chExt cx="4626477" cy="4626477"/>
              </a:xfrm>
            </p:grpSpPr>
            <p:sp>
              <p:nvSpPr>
                <p:cNvPr id="272" name="Google Shape;272;p243"/>
                <p:cNvSpPr/>
                <p:nvPr/>
              </p:nvSpPr>
              <p:spPr>
                <a:xfrm>
                  <a:off x="2978950" y="978700"/>
                  <a:ext cx="3338500" cy="33385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73" name="Google Shape;273;p243"/>
                <p:cNvSpPr/>
                <p:nvPr/>
              </p:nvSpPr>
              <p:spPr>
                <a:xfrm rot="-3390336">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74" name="Google Shape;274;p243"/>
                <p:cNvSpPr/>
                <p:nvPr/>
              </p:nvSpPr>
              <p:spPr>
                <a:xfrm rot="-5737848">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75" name="Google Shape;275;p243"/>
              <p:cNvSpPr/>
              <p:nvPr/>
            </p:nvSpPr>
            <p:spPr>
              <a:xfrm>
                <a:off x="3154305" y="1154055"/>
                <a:ext cx="2987791" cy="29877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76" name="Google Shape;276;p243"/>
            <p:cNvSpPr/>
            <p:nvPr/>
          </p:nvSpPr>
          <p:spPr>
            <a:xfrm>
              <a:off x="2361789" y="1620202"/>
              <a:ext cx="4733182" cy="1903095"/>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C18A3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77" name="Google Shape;277;p243"/>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Caption">
  <p:cSld name="1_Caption 17">
    <p:spTree>
      <p:nvGrpSpPr>
        <p:cNvPr id="1" name="Shape 278"/>
        <p:cNvGrpSpPr/>
        <p:nvPr/>
      </p:nvGrpSpPr>
      <p:grpSpPr>
        <a:xfrm>
          <a:off x="0" y="0"/>
          <a:ext cx="0" cy="0"/>
          <a:chOff x="0" y="0"/>
          <a:chExt cx="0" cy="0"/>
        </a:xfrm>
      </p:grpSpPr>
      <p:pic>
        <p:nvPicPr>
          <p:cNvPr id="279" name="Google Shape;279;p244"/>
          <p:cNvPicPr preferRelativeResize="0"/>
          <p:nvPr/>
        </p:nvPicPr>
        <p:blipFill rotWithShape="1">
          <a:blip r:embed="rId2">
            <a:alphaModFix/>
          </a:blip>
          <a:srcRect/>
          <a:stretch/>
        </p:blipFill>
        <p:spPr>
          <a:xfrm>
            <a:off x="2924496" y="901633"/>
            <a:ext cx="3295009" cy="3449032"/>
          </a:xfrm>
          <a:prstGeom prst="rect">
            <a:avLst/>
          </a:prstGeom>
          <a:noFill/>
          <a:ln>
            <a:noFill/>
          </a:ln>
        </p:spPr>
      </p:pic>
      <p:sp>
        <p:nvSpPr>
          <p:cNvPr id="280" name="Google Shape;280;p244"/>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Caption">
  <p:cSld name="1_Caption 18">
    <p:spTree>
      <p:nvGrpSpPr>
        <p:cNvPr id="1" name="Shape 281"/>
        <p:cNvGrpSpPr/>
        <p:nvPr/>
      </p:nvGrpSpPr>
      <p:grpSpPr>
        <a:xfrm>
          <a:off x="0" y="0"/>
          <a:ext cx="0" cy="0"/>
          <a:chOff x="0" y="0"/>
          <a:chExt cx="0" cy="0"/>
        </a:xfrm>
      </p:grpSpPr>
      <p:pic>
        <p:nvPicPr>
          <p:cNvPr id="282" name="Google Shape;282;p245"/>
          <p:cNvPicPr preferRelativeResize="0"/>
          <p:nvPr/>
        </p:nvPicPr>
        <p:blipFill rotWithShape="1">
          <a:blip r:embed="rId2">
            <a:alphaModFix/>
          </a:blip>
          <a:srcRect/>
          <a:stretch/>
        </p:blipFill>
        <p:spPr>
          <a:xfrm>
            <a:off x="2555408" y="637575"/>
            <a:ext cx="4004832" cy="4042613"/>
          </a:xfrm>
          <a:prstGeom prst="rect">
            <a:avLst/>
          </a:prstGeom>
          <a:noFill/>
          <a:ln>
            <a:noFill/>
          </a:ln>
        </p:spPr>
      </p:pic>
      <p:sp>
        <p:nvSpPr>
          <p:cNvPr id="283" name="Google Shape;283;p245"/>
          <p:cNvSpPr txBox="1">
            <a:spLocks noGrp="1"/>
          </p:cNvSpPr>
          <p:nvPr>
            <p:ph type="body" idx="1"/>
          </p:nvPr>
        </p:nvSpPr>
        <p:spPr>
          <a:xfrm>
            <a:off x="3028189"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Caption">
  <p:cSld name="1_Caption 19">
    <p:spTree>
      <p:nvGrpSpPr>
        <p:cNvPr id="1" name="Shape 284"/>
        <p:cNvGrpSpPr/>
        <p:nvPr/>
      </p:nvGrpSpPr>
      <p:grpSpPr>
        <a:xfrm>
          <a:off x="0" y="0"/>
          <a:ext cx="0" cy="0"/>
          <a:chOff x="0" y="0"/>
          <a:chExt cx="0" cy="0"/>
        </a:xfrm>
      </p:grpSpPr>
      <p:pic>
        <p:nvPicPr>
          <p:cNvPr id="285" name="Google Shape;285;p246" descr="Icon&#10;&#10;Description automatically generated"/>
          <p:cNvPicPr preferRelativeResize="0"/>
          <p:nvPr/>
        </p:nvPicPr>
        <p:blipFill rotWithShape="1">
          <a:blip r:embed="rId2">
            <a:alphaModFix/>
          </a:blip>
          <a:srcRect/>
          <a:stretch/>
        </p:blipFill>
        <p:spPr>
          <a:xfrm>
            <a:off x="2360040" y="277448"/>
            <a:ext cx="4422039" cy="4588604"/>
          </a:xfrm>
          <a:prstGeom prst="rect">
            <a:avLst/>
          </a:prstGeom>
          <a:noFill/>
          <a:ln>
            <a:noFill/>
          </a:ln>
        </p:spPr>
      </p:pic>
      <p:sp>
        <p:nvSpPr>
          <p:cNvPr id="286" name="Google Shape;286;p246"/>
          <p:cNvSpPr txBox="1">
            <a:spLocks noGrp="1"/>
          </p:cNvSpPr>
          <p:nvPr>
            <p:ph type="body" idx="1"/>
          </p:nvPr>
        </p:nvSpPr>
        <p:spPr>
          <a:xfrm>
            <a:off x="3117397" y="2666490"/>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7" name="Google Shape;287;p246"/>
          <p:cNvSpPr txBox="1">
            <a:spLocks noGrp="1"/>
          </p:cNvSpPr>
          <p:nvPr>
            <p:ph type="body" idx="2"/>
          </p:nvPr>
        </p:nvSpPr>
        <p:spPr>
          <a:xfrm>
            <a:off x="2894151" y="1477631"/>
            <a:ext cx="1510581" cy="50728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2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Caption">
  <p:cSld name="1_Caption 20">
    <p:spTree>
      <p:nvGrpSpPr>
        <p:cNvPr id="1" name="Shape 288"/>
        <p:cNvGrpSpPr/>
        <p:nvPr/>
      </p:nvGrpSpPr>
      <p:grpSpPr>
        <a:xfrm>
          <a:off x="0" y="0"/>
          <a:ext cx="0" cy="0"/>
          <a:chOff x="0" y="0"/>
          <a:chExt cx="0" cy="0"/>
        </a:xfrm>
      </p:grpSpPr>
      <p:pic>
        <p:nvPicPr>
          <p:cNvPr id="289" name="Google Shape;289;p24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90" name="Google Shape;290;p247"/>
          <p:cNvSpPr/>
          <p:nvPr/>
        </p:nvSpPr>
        <p:spPr>
          <a:xfrm>
            <a:off x="496108" y="1739452"/>
            <a:ext cx="840827" cy="1856806"/>
          </a:xfrm>
          <a:prstGeom prst="roundRect">
            <a:avLst>
              <a:gd name="adj" fmla="val 11078"/>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91" name="Google Shape;291;p247"/>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92" name="Google Shape;292;p247"/>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93" name="Google Shape;293;p247"/>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94" name="Google Shape;294;p247"/>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95" name="Google Shape;295;p247"/>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96" name="Google Shape;296;p247"/>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7" name="Google Shape;297;p247"/>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8" name="Google Shape;298;p24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9" name="Google Shape;299;p24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Caption">
  <p:cSld name="1_Caption 21">
    <p:spTree>
      <p:nvGrpSpPr>
        <p:cNvPr id="1" name="Shape 300"/>
        <p:cNvGrpSpPr/>
        <p:nvPr/>
      </p:nvGrpSpPr>
      <p:grpSpPr>
        <a:xfrm>
          <a:off x="0" y="0"/>
          <a:ext cx="0" cy="0"/>
          <a:chOff x="0" y="0"/>
          <a:chExt cx="0" cy="0"/>
        </a:xfrm>
      </p:grpSpPr>
      <p:pic>
        <p:nvPicPr>
          <p:cNvPr id="301" name="Google Shape;301;p24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302" name="Google Shape;302;p248"/>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03" name="Google Shape;303;p248"/>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304" name="Google Shape;304;p248"/>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305" name="Google Shape;305;p248"/>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06" name="Google Shape;306;p248"/>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307" name="Google Shape;307;p248"/>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308" name="Google Shape;308;p248"/>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09" name="Google Shape;309;p248"/>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0" name="Google Shape;310;p24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1" name="Google Shape;311;p24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Caption">
  <p:cSld name="1_Caption 22">
    <p:spTree>
      <p:nvGrpSpPr>
        <p:cNvPr id="1" name="Shape 312"/>
        <p:cNvGrpSpPr/>
        <p:nvPr/>
      </p:nvGrpSpPr>
      <p:grpSpPr>
        <a:xfrm>
          <a:off x="0" y="0"/>
          <a:ext cx="0" cy="0"/>
          <a:chOff x="0" y="0"/>
          <a:chExt cx="0" cy="0"/>
        </a:xfrm>
      </p:grpSpPr>
      <p:pic>
        <p:nvPicPr>
          <p:cNvPr id="313" name="Google Shape;313;p24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cxnSp>
        <p:nvCxnSpPr>
          <p:cNvPr id="314" name="Google Shape;314;p249"/>
          <p:cNvCxnSpPr/>
          <p:nvPr/>
        </p:nvCxnSpPr>
        <p:spPr>
          <a:xfrm rot="10800000" flipH="1">
            <a:off x="0" y="2140588"/>
            <a:ext cx="9143999" cy="1"/>
          </a:xfrm>
          <a:prstGeom prst="straightConnector1">
            <a:avLst/>
          </a:prstGeom>
          <a:noFill/>
          <a:ln w="9525" cap="flat" cmpd="sng">
            <a:solidFill>
              <a:srgbClr val="D8D8D8"/>
            </a:solidFill>
            <a:prstDash val="solid"/>
            <a:round/>
            <a:headEnd type="none" w="sm" len="sm"/>
            <a:tailEnd type="none" w="sm" len="sm"/>
          </a:ln>
        </p:spPr>
      </p:cxnSp>
      <p:grpSp>
        <p:nvGrpSpPr>
          <p:cNvPr id="315" name="Google Shape;315;p249"/>
          <p:cNvGrpSpPr/>
          <p:nvPr/>
        </p:nvGrpSpPr>
        <p:grpSpPr>
          <a:xfrm>
            <a:off x="2257341" y="1861278"/>
            <a:ext cx="560368" cy="825149"/>
            <a:chOff x="2257341" y="1871217"/>
            <a:chExt cx="560368" cy="825149"/>
          </a:xfrm>
        </p:grpSpPr>
        <p:sp>
          <p:nvSpPr>
            <p:cNvPr id="316" name="Google Shape;316;p249"/>
            <p:cNvSpPr/>
            <p:nvPr/>
          </p:nvSpPr>
          <p:spPr>
            <a:xfrm rot="2700000">
              <a:off x="2339405" y="1953281"/>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17" name="Google Shape;317;p249"/>
            <p:cNvSpPr/>
            <p:nvPr/>
          </p:nvSpPr>
          <p:spPr>
            <a:xfrm rot="2700000">
              <a:off x="2339405"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318" name="Google Shape;318;p249"/>
            <p:cNvCxnSpPr/>
            <p:nvPr/>
          </p:nvCxnSpPr>
          <p:spPr>
            <a:xfrm>
              <a:off x="2537525"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319" name="Google Shape;319;p249"/>
            <p:cNvSpPr/>
            <p:nvPr/>
          </p:nvSpPr>
          <p:spPr>
            <a:xfrm rot="2700000">
              <a:off x="2416331" y="2138998"/>
              <a:ext cx="242388" cy="242388"/>
            </a:xfrm>
            <a:prstGeom prst="rect">
              <a:avLst/>
            </a:prstGeom>
            <a:solidFill>
              <a:srgbClr val="8DA2D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320" name="Google Shape;320;p249"/>
          <p:cNvGrpSpPr/>
          <p:nvPr/>
        </p:nvGrpSpPr>
        <p:grpSpPr>
          <a:xfrm>
            <a:off x="6326292" y="1861278"/>
            <a:ext cx="560368" cy="825149"/>
            <a:chOff x="6326292" y="1871217"/>
            <a:chExt cx="560368" cy="825149"/>
          </a:xfrm>
        </p:grpSpPr>
        <p:sp>
          <p:nvSpPr>
            <p:cNvPr id="321" name="Google Shape;321;p249"/>
            <p:cNvSpPr/>
            <p:nvPr/>
          </p:nvSpPr>
          <p:spPr>
            <a:xfrm rot="2700000">
              <a:off x="6408356" y="1953281"/>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22" name="Google Shape;322;p249"/>
            <p:cNvSpPr/>
            <p:nvPr/>
          </p:nvSpPr>
          <p:spPr>
            <a:xfrm rot="2700000">
              <a:off x="6408356"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323" name="Google Shape;323;p249"/>
            <p:cNvCxnSpPr/>
            <p:nvPr/>
          </p:nvCxnSpPr>
          <p:spPr>
            <a:xfrm>
              <a:off x="6606476"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324" name="Google Shape;324;p249"/>
            <p:cNvSpPr/>
            <p:nvPr/>
          </p:nvSpPr>
          <p:spPr>
            <a:xfrm rot="2700000">
              <a:off x="6485282" y="2138998"/>
              <a:ext cx="242388" cy="242388"/>
            </a:xfrm>
            <a:prstGeom prst="rect">
              <a:avLst/>
            </a:prstGeom>
            <a:solidFill>
              <a:srgbClr val="EAD1AA"/>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325" name="Google Shape;325;p249"/>
          <p:cNvSpPr txBox="1">
            <a:spLocks noGrp="1"/>
          </p:cNvSpPr>
          <p:nvPr>
            <p:ph type="body" idx="1"/>
          </p:nvPr>
        </p:nvSpPr>
        <p:spPr>
          <a:xfrm>
            <a:off x="108292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26" name="Google Shape;326;p249"/>
          <p:cNvSpPr txBox="1">
            <a:spLocks noGrp="1"/>
          </p:cNvSpPr>
          <p:nvPr>
            <p:ph type="body" idx="2"/>
          </p:nvPr>
        </p:nvSpPr>
        <p:spPr>
          <a:xfrm>
            <a:off x="515187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27" name="Google Shape;327;p249"/>
          <p:cNvSpPr txBox="1">
            <a:spLocks noGrp="1"/>
          </p:cNvSpPr>
          <p:nvPr>
            <p:ph type="body" idx="3"/>
          </p:nvPr>
        </p:nvSpPr>
        <p:spPr>
          <a:xfrm>
            <a:off x="108292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28" name="Google Shape;328;p249"/>
          <p:cNvSpPr txBox="1">
            <a:spLocks noGrp="1"/>
          </p:cNvSpPr>
          <p:nvPr>
            <p:ph type="body" idx="4"/>
          </p:nvPr>
        </p:nvSpPr>
        <p:spPr>
          <a:xfrm>
            <a:off x="515187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29" name="Google Shape;329;p24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30" name="Google Shape;330;p24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Caption">
  <p:cSld name="1_Caption 23">
    <p:spTree>
      <p:nvGrpSpPr>
        <p:cNvPr id="1" name="Shape 331"/>
        <p:cNvGrpSpPr/>
        <p:nvPr/>
      </p:nvGrpSpPr>
      <p:grpSpPr>
        <a:xfrm>
          <a:off x="0" y="0"/>
          <a:ext cx="0" cy="0"/>
          <a:chOff x="0" y="0"/>
          <a:chExt cx="0" cy="0"/>
        </a:xfrm>
      </p:grpSpPr>
      <p:pic>
        <p:nvPicPr>
          <p:cNvPr id="332" name="Google Shape;332;p25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333" name="Google Shape;333;p250"/>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34" name="Google Shape;334;p250"/>
          <p:cNvSpPr/>
          <p:nvPr/>
        </p:nvSpPr>
        <p:spPr>
          <a:xfrm>
            <a:off x="919659"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335" name="Google Shape;335;p250"/>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336" name="Google Shape;336;p250"/>
          <p:cNvSpPr txBox="1">
            <a:spLocks noGrp="1"/>
          </p:cNvSpPr>
          <p:nvPr>
            <p:ph type="body" idx="1"/>
          </p:nvPr>
        </p:nvSpPr>
        <p:spPr>
          <a:xfrm>
            <a:off x="1086864"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37" name="Google Shape;337;p250"/>
          <p:cNvSpPr/>
          <p:nvPr/>
        </p:nvSpPr>
        <p:spPr>
          <a:xfrm>
            <a:off x="3465552" y="1739452"/>
            <a:ext cx="840827" cy="1856806"/>
          </a:xfrm>
          <a:prstGeom prst="roundRect">
            <a:avLst>
              <a:gd name="adj" fmla="val 11078"/>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38" name="Google Shape;338;p250"/>
          <p:cNvSpPr/>
          <p:nvPr/>
        </p:nvSpPr>
        <p:spPr>
          <a:xfrm>
            <a:off x="3889103"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339" name="Google Shape;339;p250"/>
          <p:cNvSpPr txBox="1"/>
          <p:nvPr/>
        </p:nvSpPr>
        <p:spPr>
          <a:xfrm>
            <a:off x="3457696"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340" name="Google Shape;340;p250"/>
          <p:cNvSpPr txBox="1">
            <a:spLocks noGrp="1"/>
          </p:cNvSpPr>
          <p:nvPr>
            <p:ph type="body" idx="2"/>
          </p:nvPr>
        </p:nvSpPr>
        <p:spPr>
          <a:xfrm>
            <a:off x="4056308"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41" name="Google Shape;341;p250"/>
          <p:cNvSpPr/>
          <p:nvPr/>
        </p:nvSpPr>
        <p:spPr>
          <a:xfrm>
            <a:off x="6434995" y="1739452"/>
            <a:ext cx="840827" cy="1856806"/>
          </a:xfrm>
          <a:prstGeom prst="roundRect">
            <a:avLst>
              <a:gd name="adj" fmla="val 11078"/>
            </a:avLst>
          </a:prstGeom>
          <a:solidFill>
            <a:srgbClr val="E094A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42" name="Google Shape;342;p250"/>
          <p:cNvSpPr/>
          <p:nvPr/>
        </p:nvSpPr>
        <p:spPr>
          <a:xfrm>
            <a:off x="6858546"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343" name="Google Shape;343;p250"/>
          <p:cNvSpPr txBox="1"/>
          <p:nvPr/>
        </p:nvSpPr>
        <p:spPr>
          <a:xfrm>
            <a:off x="6427139"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3</a:t>
            </a:r>
            <a:endParaRPr sz="1600" b="0" i="1" u="none" strike="noStrike" cap="none">
              <a:solidFill>
                <a:schemeClr val="lt1"/>
              </a:solidFill>
              <a:latin typeface="Public Sans"/>
              <a:ea typeface="Public Sans"/>
              <a:cs typeface="Public Sans"/>
              <a:sym typeface="Public Sans"/>
            </a:endParaRPr>
          </a:p>
        </p:txBody>
      </p:sp>
      <p:sp>
        <p:nvSpPr>
          <p:cNvPr id="344" name="Google Shape;344;p250"/>
          <p:cNvSpPr txBox="1">
            <a:spLocks noGrp="1"/>
          </p:cNvSpPr>
          <p:nvPr>
            <p:ph type="body" idx="3"/>
          </p:nvPr>
        </p:nvSpPr>
        <p:spPr>
          <a:xfrm>
            <a:off x="7025751"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45" name="Google Shape;345;p25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46" name="Google Shape;346;p25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5">
    <p:spTree>
      <p:nvGrpSpPr>
        <p:cNvPr id="1" name="Shape 26"/>
        <p:cNvGrpSpPr/>
        <p:nvPr/>
      </p:nvGrpSpPr>
      <p:grpSpPr>
        <a:xfrm>
          <a:off x="0" y="0"/>
          <a:ext cx="0" cy="0"/>
          <a:chOff x="0" y="0"/>
          <a:chExt cx="0" cy="0"/>
        </a:xfrm>
      </p:grpSpPr>
      <p:pic>
        <p:nvPicPr>
          <p:cNvPr id="27" name="Google Shape;27;p28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8" name="Google Shape;28;p28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 name="Google Shape;29;p28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0" name="Google Shape;30;p282"/>
          <p:cNvGrpSpPr/>
          <p:nvPr/>
        </p:nvGrpSpPr>
        <p:grpSpPr>
          <a:xfrm>
            <a:off x="2441263" y="1060409"/>
            <a:ext cx="4259386" cy="3399177"/>
            <a:chOff x="2441263" y="1068029"/>
            <a:chExt cx="4259386" cy="3399177"/>
          </a:xfrm>
        </p:grpSpPr>
        <p:pic>
          <p:nvPicPr>
            <p:cNvPr id="31" name="Google Shape;31;p282" descr="Icon&#10;&#10;Description automatically generated"/>
            <p:cNvPicPr preferRelativeResize="0"/>
            <p:nvPr/>
          </p:nvPicPr>
          <p:blipFill rotWithShape="1">
            <a:blip r:embed="rId3">
              <a:alphaModFix/>
            </a:blip>
            <a:srcRect/>
            <a:stretch/>
          </p:blipFill>
          <p:spPr>
            <a:xfrm>
              <a:off x="2625376" y="1068029"/>
              <a:ext cx="3885072" cy="3371043"/>
            </a:xfrm>
            <a:prstGeom prst="rect">
              <a:avLst/>
            </a:prstGeom>
            <a:noFill/>
            <a:ln>
              <a:noFill/>
            </a:ln>
          </p:spPr>
        </p:pic>
        <p:grpSp>
          <p:nvGrpSpPr>
            <p:cNvPr id="32" name="Google Shape;32;p282"/>
            <p:cNvGrpSpPr/>
            <p:nvPr/>
          </p:nvGrpSpPr>
          <p:grpSpPr>
            <a:xfrm>
              <a:off x="2441263" y="1089939"/>
              <a:ext cx="4259386" cy="3377267"/>
              <a:chOff x="2441263" y="1089939"/>
              <a:chExt cx="4259386" cy="3377267"/>
            </a:xfrm>
          </p:grpSpPr>
          <p:sp>
            <p:nvSpPr>
              <p:cNvPr id="33" name="Google Shape;33;p282"/>
              <p:cNvSpPr/>
              <p:nvPr/>
            </p:nvSpPr>
            <p:spPr>
              <a:xfrm>
                <a:off x="6618723" y="2315344"/>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4" name="Google Shape;34;p282"/>
              <p:cNvSpPr/>
              <p:nvPr/>
            </p:nvSpPr>
            <p:spPr>
              <a:xfrm>
                <a:off x="6426200" y="3567533"/>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5" name="Google Shape;35;p282"/>
              <p:cNvSpPr/>
              <p:nvPr/>
            </p:nvSpPr>
            <p:spPr>
              <a:xfrm>
                <a:off x="5448688" y="4385279"/>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6" name="Google Shape;36;p282"/>
              <p:cNvSpPr/>
              <p:nvPr/>
            </p:nvSpPr>
            <p:spPr>
              <a:xfrm>
                <a:off x="6444214" y="1089939"/>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7" name="Google Shape;37;p282"/>
              <p:cNvSpPr/>
              <p:nvPr/>
            </p:nvSpPr>
            <p:spPr>
              <a:xfrm>
                <a:off x="2441263" y="2315345"/>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8" name="Google Shape;38;p282"/>
              <p:cNvSpPr/>
              <p:nvPr/>
            </p:nvSpPr>
            <p:spPr>
              <a:xfrm>
                <a:off x="2619761" y="3574306"/>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9" name="Google Shape;39;p282"/>
              <p:cNvSpPr/>
              <p:nvPr/>
            </p:nvSpPr>
            <p:spPr>
              <a:xfrm>
                <a:off x="3592732" y="4385280"/>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0" name="Google Shape;40;p282"/>
              <p:cNvSpPr/>
              <p:nvPr/>
            </p:nvSpPr>
            <p:spPr>
              <a:xfrm>
                <a:off x="2619761" y="1096713"/>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41" name="Google Shape;41;p282"/>
            <p:cNvGrpSpPr/>
            <p:nvPr/>
          </p:nvGrpSpPr>
          <p:grpSpPr>
            <a:xfrm>
              <a:off x="3551613" y="1402488"/>
              <a:ext cx="2053983" cy="2053983"/>
              <a:chOff x="3766548" y="1602249"/>
              <a:chExt cx="2053983" cy="2053983"/>
            </a:xfrm>
          </p:grpSpPr>
          <p:sp>
            <p:nvSpPr>
              <p:cNvPr id="42" name="Google Shape;42;p282"/>
              <p:cNvSpPr/>
              <p:nvPr/>
            </p:nvSpPr>
            <p:spPr>
              <a:xfrm>
                <a:off x="3766548" y="1602249"/>
                <a:ext cx="2053983" cy="2053983"/>
              </a:xfrm>
              <a:prstGeom prst="ellipse">
                <a:avLst/>
              </a:prstGeom>
              <a:solidFill>
                <a:srgbClr val="F2F2F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3" name="Google Shape;43;p282"/>
              <p:cNvSpPr/>
              <p:nvPr/>
            </p:nvSpPr>
            <p:spPr>
              <a:xfrm>
                <a:off x="3820905" y="1656606"/>
                <a:ext cx="1945269" cy="1945269"/>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44" name="Google Shape;44;p282"/>
          <p:cNvSpPr txBox="1">
            <a:spLocks noGrp="1"/>
          </p:cNvSpPr>
          <p:nvPr>
            <p:ph type="body" idx="1"/>
          </p:nvPr>
        </p:nvSpPr>
        <p:spPr>
          <a:xfrm>
            <a:off x="3719246" y="226441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5" name="Google Shape;45;p282"/>
          <p:cNvSpPr txBox="1">
            <a:spLocks noGrp="1"/>
          </p:cNvSpPr>
          <p:nvPr>
            <p:ph type="body" idx="2"/>
          </p:nvPr>
        </p:nvSpPr>
        <p:spPr>
          <a:xfrm>
            <a:off x="817135" y="96110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 name="Google Shape;46;p282"/>
          <p:cNvSpPr txBox="1">
            <a:spLocks noGrp="1"/>
          </p:cNvSpPr>
          <p:nvPr>
            <p:ph type="body" idx="3"/>
          </p:nvPr>
        </p:nvSpPr>
        <p:spPr>
          <a:xfrm>
            <a:off x="633920" y="218861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 name="Google Shape;47;p282"/>
          <p:cNvSpPr txBox="1">
            <a:spLocks noGrp="1"/>
          </p:cNvSpPr>
          <p:nvPr>
            <p:ph type="body" idx="4"/>
          </p:nvPr>
        </p:nvSpPr>
        <p:spPr>
          <a:xfrm>
            <a:off x="803908" y="34488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8" name="Google Shape;48;p282"/>
          <p:cNvSpPr txBox="1">
            <a:spLocks noGrp="1"/>
          </p:cNvSpPr>
          <p:nvPr>
            <p:ph type="body" idx="5"/>
          </p:nvPr>
        </p:nvSpPr>
        <p:spPr>
          <a:xfrm>
            <a:off x="1798245" y="42585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9" name="Google Shape;49;p282"/>
          <p:cNvSpPr txBox="1">
            <a:spLocks noGrp="1"/>
          </p:cNvSpPr>
          <p:nvPr>
            <p:ph type="body" idx="6"/>
          </p:nvPr>
        </p:nvSpPr>
        <p:spPr>
          <a:xfrm>
            <a:off x="6615516" y="96110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0" name="Google Shape;50;p282"/>
          <p:cNvSpPr txBox="1">
            <a:spLocks noGrp="1"/>
          </p:cNvSpPr>
          <p:nvPr>
            <p:ph type="body" idx="7"/>
          </p:nvPr>
        </p:nvSpPr>
        <p:spPr>
          <a:xfrm>
            <a:off x="6787154" y="218861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 name="Google Shape;51;p282"/>
          <p:cNvSpPr txBox="1">
            <a:spLocks noGrp="1"/>
          </p:cNvSpPr>
          <p:nvPr>
            <p:ph type="body" idx="8"/>
          </p:nvPr>
        </p:nvSpPr>
        <p:spPr>
          <a:xfrm>
            <a:off x="6602289" y="34488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2" name="Google Shape;52;p282"/>
          <p:cNvSpPr txBox="1">
            <a:spLocks noGrp="1"/>
          </p:cNvSpPr>
          <p:nvPr>
            <p:ph type="body" idx="9"/>
          </p:nvPr>
        </p:nvSpPr>
        <p:spPr>
          <a:xfrm>
            <a:off x="5584940" y="42585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Caption">
  <p:cSld name="1_Caption 24">
    <p:spTree>
      <p:nvGrpSpPr>
        <p:cNvPr id="1" name="Shape 347"/>
        <p:cNvGrpSpPr/>
        <p:nvPr/>
      </p:nvGrpSpPr>
      <p:grpSpPr>
        <a:xfrm>
          <a:off x="0" y="0"/>
          <a:ext cx="0" cy="0"/>
          <a:chOff x="0" y="0"/>
          <a:chExt cx="0" cy="0"/>
        </a:xfrm>
      </p:grpSpPr>
      <p:pic>
        <p:nvPicPr>
          <p:cNvPr id="348" name="Google Shape;348;p25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49" name="Google Shape;349;p251"/>
          <p:cNvGrpSpPr/>
          <p:nvPr/>
        </p:nvGrpSpPr>
        <p:grpSpPr>
          <a:xfrm>
            <a:off x="0" y="2399230"/>
            <a:ext cx="9144001" cy="2349751"/>
            <a:chOff x="0" y="2182920"/>
            <a:chExt cx="9144001" cy="2349751"/>
          </a:xfrm>
        </p:grpSpPr>
        <p:sp>
          <p:nvSpPr>
            <p:cNvPr id="350" name="Google Shape;350;p251"/>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51" name="Google Shape;351;p251"/>
            <p:cNvGrpSpPr/>
            <p:nvPr/>
          </p:nvGrpSpPr>
          <p:grpSpPr>
            <a:xfrm>
              <a:off x="1229347" y="2182920"/>
              <a:ext cx="6685306" cy="1002265"/>
              <a:chOff x="976268" y="2064936"/>
              <a:chExt cx="6685306" cy="1002265"/>
            </a:xfrm>
          </p:grpSpPr>
          <p:sp>
            <p:nvSpPr>
              <p:cNvPr id="352" name="Google Shape;352;p251"/>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53" name="Google Shape;353;p251"/>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54" name="Google Shape;354;p251"/>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55" name="Google Shape;355;p251"/>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56" name="Google Shape;356;p251"/>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57" name="Google Shape;357;p251"/>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58" name="Google Shape;358;p251"/>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59" name="Google Shape;359;p251"/>
          <p:cNvSpPr>
            <a:spLocks noGrp="1"/>
          </p:cNvSpPr>
          <p:nvPr>
            <p:ph type="pic" idx="5"/>
          </p:nvPr>
        </p:nvSpPr>
        <p:spPr>
          <a:xfrm>
            <a:off x="1460973" y="2631002"/>
            <a:ext cx="539010" cy="538720"/>
          </a:xfrm>
          <a:prstGeom prst="rect">
            <a:avLst/>
          </a:prstGeom>
          <a:noFill/>
          <a:ln>
            <a:noFill/>
          </a:ln>
        </p:spPr>
      </p:sp>
      <p:sp>
        <p:nvSpPr>
          <p:cNvPr id="360" name="Google Shape;360;p251"/>
          <p:cNvSpPr>
            <a:spLocks noGrp="1"/>
          </p:cNvSpPr>
          <p:nvPr>
            <p:ph type="pic" idx="6"/>
          </p:nvPr>
        </p:nvSpPr>
        <p:spPr>
          <a:xfrm>
            <a:off x="4302493" y="2631002"/>
            <a:ext cx="539010" cy="538720"/>
          </a:xfrm>
          <a:prstGeom prst="rect">
            <a:avLst/>
          </a:prstGeom>
          <a:noFill/>
          <a:ln>
            <a:noFill/>
          </a:ln>
        </p:spPr>
      </p:sp>
      <p:sp>
        <p:nvSpPr>
          <p:cNvPr id="361" name="Google Shape;361;p251"/>
          <p:cNvSpPr>
            <a:spLocks noGrp="1"/>
          </p:cNvSpPr>
          <p:nvPr>
            <p:ph type="pic" idx="7"/>
          </p:nvPr>
        </p:nvSpPr>
        <p:spPr>
          <a:xfrm>
            <a:off x="7144013" y="2631002"/>
            <a:ext cx="539010" cy="538720"/>
          </a:xfrm>
          <a:prstGeom prst="rect">
            <a:avLst/>
          </a:prstGeom>
          <a:noFill/>
          <a:ln>
            <a:noFill/>
          </a:ln>
        </p:spPr>
      </p:sp>
      <p:sp>
        <p:nvSpPr>
          <p:cNvPr id="362" name="Google Shape;362;p25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63" name="Google Shape;363;p25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Caption">
  <p:cSld name="1_Caption 25">
    <p:spTree>
      <p:nvGrpSpPr>
        <p:cNvPr id="1" name="Shape 364"/>
        <p:cNvGrpSpPr/>
        <p:nvPr/>
      </p:nvGrpSpPr>
      <p:grpSpPr>
        <a:xfrm>
          <a:off x="0" y="0"/>
          <a:ext cx="0" cy="0"/>
          <a:chOff x="0" y="0"/>
          <a:chExt cx="0" cy="0"/>
        </a:xfrm>
      </p:grpSpPr>
      <p:pic>
        <p:nvPicPr>
          <p:cNvPr id="365" name="Google Shape;365;p25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66" name="Google Shape;366;p252"/>
          <p:cNvGrpSpPr/>
          <p:nvPr/>
        </p:nvGrpSpPr>
        <p:grpSpPr>
          <a:xfrm>
            <a:off x="0" y="2399230"/>
            <a:ext cx="9144001" cy="2349751"/>
            <a:chOff x="0" y="2182920"/>
            <a:chExt cx="9144001" cy="2349751"/>
          </a:xfrm>
        </p:grpSpPr>
        <p:sp>
          <p:nvSpPr>
            <p:cNvPr id="367" name="Google Shape;367;p252"/>
            <p:cNvSpPr/>
            <p:nvPr/>
          </p:nvSpPr>
          <p:spPr>
            <a:xfrm>
              <a:off x="0" y="2689734"/>
              <a:ext cx="9144001" cy="184293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68" name="Google Shape;368;p252"/>
            <p:cNvGrpSpPr/>
            <p:nvPr/>
          </p:nvGrpSpPr>
          <p:grpSpPr>
            <a:xfrm>
              <a:off x="1229347" y="2182920"/>
              <a:ext cx="6685306" cy="1002265"/>
              <a:chOff x="976268" y="2064936"/>
              <a:chExt cx="6685306" cy="1002265"/>
            </a:xfrm>
          </p:grpSpPr>
          <p:sp>
            <p:nvSpPr>
              <p:cNvPr id="369" name="Google Shape;369;p252"/>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70" name="Google Shape;370;p252"/>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71" name="Google Shape;371;p252"/>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72" name="Google Shape;372;p252"/>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73" name="Google Shape;373;p252"/>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74" name="Google Shape;374;p252"/>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75" name="Google Shape;375;p252"/>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76" name="Google Shape;376;p252"/>
          <p:cNvSpPr>
            <a:spLocks noGrp="1"/>
          </p:cNvSpPr>
          <p:nvPr>
            <p:ph type="pic" idx="5"/>
          </p:nvPr>
        </p:nvSpPr>
        <p:spPr>
          <a:xfrm>
            <a:off x="1460973" y="2631002"/>
            <a:ext cx="539010" cy="538720"/>
          </a:xfrm>
          <a:prstGeom prst="rect">
            <a:avLst/>
          </a:prstGeom>
          <a:noFill/>
          <a:ln>
            <a:noFill/>
          </a:ln>
        </p:spPr>
      </p:sp>
      <p:sp>
        <p:nvSpPr>
          <p:cNvPr id="377" name="Google Shape;377;p252"/>
          <p:cNvSpPr>
            <a:spLocks noGrp="1"/>
          </p:cNvSpPr>
          <p:nvPr>
            <p:ph type="pic" idx="6"/>
          </p:nvPr>
        </p:nvSpPr>
        <p:spPr>
          <a:xfrm>
            <a:off x="4302493" y="2631002"/>
            <a:ext cx="539010" cy="538720"/>
          </a:xfrm>
          <a:prstGeom prst="rect">
            <a:avLst/>
          </a:prstGeom>
          <a:noFill/>
          <a:ln>
            <a:noFill/>
          </a:ln>
        </p:spPr>
      </p:sp>
      <p:sp>
        <p:nvSpPr>
          <p:cNvPr id="378" name="Google Shape;378;p252"/>
          <p:cNvSpPr>
            <a:spLocks noGrp="1"/>
          </p:cNvSpPr>
          <p:nvPr>
            <p:ph type="pic" idx="7"/>
          </p:nvPr>
        </p:nvSpPr>
        <p:spPr>
          <a:xfrm>
            <a:off x="7144013" y="2631002"/>
            <a:ext cx="539010" cy="538720"/>
          </a:xfrm>
          <a:prstGeom prst="rect">
            <a:avLst/>
          </a:prstGeom>
          <a:noFill/>
          <a:ln>
            <a:noFill/>
          </a:ln>
        </p:spPr>
      </p:sp>
      <p:sp>
        <p:nvSpPr>
          <p:cNvPr id="379" name="Google Shape;379;p25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80" name="Google Shape;380;p25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aption">
  <p:cSld name="1_Caption 26">
    <p:spTree>
      <p:nvGrpSpPr>
        <p:cNvPr id="1" name="Shape 381"/>
        <p:cNvGrpSpPr/>
        <p:nvPr/>
      </p:nvGrpSpPr>
      <p:grpSpPr>
        <a:xfrm>
          <a:off x="0" y="0"/>
          <a:ext cx="0" cy="0"/>
          <a:chOff x="0" y="0"/>
          <a:chExt cx="0" cy="0"/>
        </a:xfrm>
      </p:grpSpPr>
      <p:pic>
        <p:nvPicPr>
          <p:cNvPr id="382" name="Google Shape;382;p25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83" name="Google Shape;383;p253"/>
          <p:cNvGrpSpPr/>
          <p:nvPr/>
        </p:nvGrpSpPr>
        <p:grpSpPr>
          <a:xfrm>
            <a:off x="0" y="2399230"/>
            <a:ext cx="9144001" cy="2349751"/>
            <a:chOff x="0" y="2182920"/>
            <a:chExt cx="9144001" cy="2349751"/>
          </a:xfrm>
        </p:grpSpPr>
        <p:sp>
          <p:nvSpPr>
            <p:cNvPr id="384" name="Google Shape;384;p253"/>
            <p:cNvSpPr/>
            <p:nvPr/>
          </p:nvSpPr>
          <p:spPr>
            <a:xfrm>
              <a:off x="0" y="2689734"/>
              <a:ext cx="9144001" cy="184293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85" name="Google Shape;385;p253"/>
            <p:cNvGrpSpPr/>
            <p:nvPr/>
          </p:nvGrpSpPr>
          <p:grpSpPr>
            <a:xfrm>
              <a:off x="1229347" y="2182920"/>
              <a:ext cx="6685306" cy="1002265"/>
              <a:chOff x="976268" y="2064936"/>
              <a:chExt cx="6685306" cy="1002265"/>
            </a:xfrm>
          </p:grpSpPr>
          <p:sp>
            <p:nvSpPr>
              <p:cNvPr id="386" name="Google Shape;386;p253"/>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87" name="Google Shape;387;p253"/>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88" name="Google Shape;388;p253"/>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89" name="Google Shape;389;p253"/>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90" name="Google Shape;390;p253"/>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91" name="Google Shape;391;p253"/>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92" name="Google Shape;392;p253"/>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93" name="Google Shape;393;p253"/>
          <p:cNvSpPr>
            <a:spLocks noGrp="1"/>
          </p:cNvSpPr>
          <p:nvPr>
            <p:ph type="pic" idx="5"/>
          </p:nvPr>
        </p:nvSpPr>
        <p:spPr>
          <a:xfrm>
            <a:off x="1460973" y="2631002"/>
            <a:ext cx="539010" cy="538720"/>
          </a:xfrm>
          <a:prstGeom prst="rect">
            <a:avLst/>
          </a:prstGeom>
          <a:noFill/>
          <a:ln>
            <a:noFill/>
          </a:ln>
        </p:spPr>
      </p:sp>
      <p:sp>
        <p:nvSpPr>
          <p:cNvPr id="394" name="Google Shape;394;p253"/>
          <p:cNvSpPr>
            <a:spLocks noGrp="1"/>
          </p:cNvSpPr>
          <p:nvPr>
            <p:ph type="pic" idx="6"/>
          </p:nvPr>
        </p:nvSpPr>
        <p:spPr>
          <a:xfrm>
            <a:off x="4302493" y="2631002"/>
            <a:ext cx="539010" cy="538720"/>
          </a:xfrm>
          <a:prstGeom prst="rect">
            <a:avLst/>
          </a:prstGeom>
          <a:noFill/>
          <a:ln>
            <a:noFill/>
          </a:ln>
        </p:spPr>
      </p:sp>
      <p:sp>
        <p:nvSpPr>
          <p:cNvPr id="395" name="Google Shape;395;p253"/>
          <p:cNvSpPr>
            <a:spLocks noGrp="1"/>
          </p:cNvSpPr>
          <p:nvPr>
            <p:ph type="pic" idx="7"/>
          </p:nvPr>
        </p:nvSpPr>
        <p:spPr>
          <a:xfrm>
            <a:off x="7144013" y="2631002"/>
            <a:ext cx="539010" cy="538720"/>
          </a:xfrm>
          <a:prstGeom prst="rect">
            <a:avLst/>
          </a:prstGeom>
          <a:noFill/>
          <a:ln>
            <a:noFill/>
          </a:ln>
        </p:spPr>
      </p:sp>
      <p:sp>
        <p:nvSpPr>
          <p:cNvPr id="396" name="Google Shape;396;p25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97" name="Google Shape;397;p25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Caption">
  <p:cSld name="1_Caption 27">
    <p:spTree>
      <p:nvGrpSpPr>
        <p:cNvPr id="1" name="Shape 398"/>
        <p:cNvGrpSpPr/>
        <p:nvPr/>
      </p:nvGrpSpPr>
      <p:grpSpPr>
        <a:xfrm>
          <a:off x="0" y="0"/>
          <a:ext cx="0" cy="0"/>
          <a:chOff x="0" y="0"/>
          <a:chExt cx="0" cy="0"/>
        </a:xfrm>
      </p:grpSpPr>
      <p:pic>
        <p:nvPicPr>
          <p:cNvPr id="399" name="Google Shape;399;p254"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400" name="Google Shape;400;p254"/>
          <p:cNvGrpSpPr/>
          <p:nvPr/>
        </p:nvGrpSpPr>
        <p:grpSpPr>
          <a:xfrm>
            <a:off x="0" y="2399230"/>
            <a:ext cx="9144001" cy="2349751"/>
            <a:chOff x="0" y="2182920"/>
            <a:chExt cx="9144001" cy="2349751"/>
          </a:xfrm>
        </p:grpSpPr>
        <p:sp>
          <p:nvSpPr>
            <p:cNvPr id="401" name="Google Shape;401;p254"/>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402" name="Google Shape;402;p254"/>
            <p:cNvGrpSpPr/>
            <p:nvPr/>
          </p:nvGrpSpPr>
          <p:grpSpPr>
            <a:xfrm>
              <a:off x="1229347" y="2182920"/>
              <a:ext cx="6685306" cy="1002265"/>
              <a:chOff x="976268" y="2064936"/>
              <a:chExt cx="6685306" cy="1002265"/>
            </a:xfrm>
          </p:grpSpPr>
          <p:sp>
            <p:nvSpPr>
              <p:cNvPr id="403" name="Google Shape;403;p254"/>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04" name="Google Shape;404;p254"/>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05" name="Google Shape;405;p254"/>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406" name="Google Shape;406;p254"/>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07" name="Google Shape;407;p254"/>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08" name="Google Shape;408;p254"/>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09" name="Google Shape;409;p254"/>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10" name="Google Shape;410;p254"/>
          <p:cNvSpPr>
            <a:spLocks noGrp="1"/>
          </p:cNvSpPr>
          <p:nvPr>
            <p:ph type="pic" idx="5"/>
          </p:nvPr>
        </p:nvSpPr>
        <p:spPr>
          <a:xfrm>
            <a:off x="1460973" y="2631002"/>
            <a:ext cx="539010" cy="538720"/>
          </a:xfrm>
          <a:prstGeom prst="rect">
            <a:avLst/>
          </a:prstGeom>
          <a:noFill/>
          <a:ln>
            <a:noFill/>
          </a:ln>
        </p:spPr>
      </p:sp>
      <p:sp>
        <p:nvSpPr>
          <p:cNvPr id="411" name="Google Shape;411;p254"/>
          <p:cNvSpPr>
            <a:spLocks noGrp="1"/>
          </p:cNvSpPr>
          <p:nvPr>
            <p:ph type="pic" idx="6"/>
          </p:nvPr>
        </p:nvSpPr>
        <p:spPr>
          <a:xfrm>
            <a:off x="4302493" y="2631002"/>
            <a:ext cx="539010" cy="538720"/>
          </a:xfrm>
          <a:prstGeom prst="rect">
            <a:avLst/>
          </a:prstGeom>
          <a:noFill/>
          <a:ln>
            <a:noFill/>
          </a:ln>
        </p:spPr>
      </p:sp>
      <p:sp>
        <p:nvSpPr>
          <p:cNvPr id="412" name="Google Shape;412;p254"/>
          <p:cNvSpPr>
            <a:spLocks noGrp="1"/>
          </p:cNvSpPr>
          <p:nvPr>
            <p:ph type="pic" idx="7"/>
          </p:nvPr>
        </p:nvSpPr>
        <p:spPr>
          <a:xfrm>
            <a:off x="7144013" y="2631002"/>
            <a:ext cx="539010" cy="538720"/>
          </a:xfrm>
          <a:prstGeom prst="rect">
            <a:avLst/>
          </a:prstGeom>
          <a:noFill/>
          <a:ln>
            <a:noFill/>
          </a:ln>
        </p:spPr>
      </p:sp>
      <p:sp>
        <p:nvSpPr>
          <p:cNvPr id="413" name="Google Shape;413;p25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4" name="Google Shape;414;p25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Caption">
  <p:cSld name="1_Caption 28">
    <p:spTree>
      <p:nvGrpSpPr>
        <p:cNvPr id="1" name="Shape 415"/>
        <p:cNvGrpSpPr/>
        <p:nvPr/>
      </p:nvGrpSpPr>
      <p:grpSpPr>
        <a:xfrm>
          <a:off x="0" y="0"/>
          <a:ext cx="0" cy="0"/>
          <a:chOff x="0" y="0"/>
          <a:chExt cx="0" cy="0"/>
        </a:xfrm>
      </p:grpSpPr>
      <p:pic>
        <p:nvPicPr>
          <p:cNvPr id="416" name="Google Shape;416;p25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417" name="Google Shape;417;p255"/>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18" name="Google Shape;418;p255"/>
          <p:cNvCxnSpPr/>
          <p:nvPr/>
        </p:nvCxnSpPr>
        <p:spPr>
          <a:xfrm>
            <a:off x="0" y="2098885"/>
            <a:ext cx="9144000" cy="0"/>
          </a:xfrm>
          <a:prstGeom prst="straightConnector1">
            <a:avLst/>
          </a:prstGeom>
          <a:noFill/>
          <a:ln w="28575" cap="flat" cmpd="sng">
            <a:solidFill>
              <a:srgbClr val="8AC8EE"/>
            </a:solidFill>
            <a:prstDash val="solid"/>
            <a:round/>
            <a:headEnd type="none" w="sm" len="sm"/>
            <a:tailEnd type="none" w="sm" len="sm"/>
          </a:ln>
        </p:spPr>
      </p:cxnSp>
      <p:sp>
        <p:nvSpPr>
          <p:cNvPr id="419" name="Google Shape;419;p255"/>
          <p:cNvSpPr/>
          <p:nvPr/>
        </p:nvSpPr>
        <p:spPr>
          <a:xfrm>
            <a:off x="1165467"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20" name="Google Shape;420;p255"/>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21" name="Google Shape;421;p255"/>
          <p:cNvSpPr/>
          <p:nvPr/>
        </p:nvSpPr>
        <p:spPr>
          <a:xfrm>
            <a:off x="4172079"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22" name="Google Shape;422;p255"/>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23" name="Google Shape;423;p255"/>
          <p:cNvSpPr/>
          <p:nvPr/>
        </p:nvSpPr>
        <p:spPr>
          <a:xfrm>
            <a:off x="7178690"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24" name="Google Shape;424;p255"/>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25" name="Google Shape;425;p255"/>
          <p:cNvSpPr>
            <a:spLocks noGrp="1"/>
          </p:cNvSpPr>
          <p:nvPr>
            <p:ph type="pic" idx="4"/>
          </p:nvPr>
        </p:nvSpPr>
        <p:spPr>
          <a:xfrm>
            <a:off x="1324089" y="1830915"/>
            <a:ext cx="482600" cy="482600"/>
          </a:xfrm>
          <a:prstGeom prst="rect">
            <a:avLst/>
          </a:prstGeom>
          <a:noFill/>
          <a:ln>
            <a:noFill/>
          </a:ln>
        </p:spPr>
      </p:sp>
      <p:sp>
        <p:nvSpPr>
          <p:cNvPr id="426" name="Google Shape;426;p255"/>
          <p:cNvSpPr>
            <a:spLocks noGrp="1"/>
          </p:cNvSpPr>
          <p:nvPr>
            <p:ph type="pic" idx="5"/>
          </p:nvPr>
        </p:nvSpPr>
        <p:spPr>
          <a:xfrm>
            <a:off x="4330701" y="1830915"/>
            <a:ext cx="482600" cy="482600"/>
          </a:xfrm>
          <a:prstGeom prst="rect">
            <a:avLst/>
          </a:prstGeom>
          <a:noFill/>
          <a:ln>
            <a:noFill/>
          </a:ln>
        </p:spPr>
      </p:sp>
      <p:sp>
        <p:nvSpPr>
          <p:cNvPr id="427" name="Google Shape;427;p255"/>
          <p:cNvSpPr>
            <a:spLocks noGrp="1"/>
          </p:cNvSpPr>
          <p:nvPr>
            <p:ph type="pic" idx="6"/>
          </p:nvPr>
        </p:nvSpPr>
        <p:spPr>
          <a:xfrm>
            <a:off x="7337312" y="1830915"/>
            <a:ext cx="482600" cy="482600"/>
          </a:xfrm>
          <a:prstGeom prst="rect">
            <a:avLst/>
          </a:prstGeom>
          <a:noFill/>
          <a:ln>
            <a:noFill/>
          </a:ln>
        </p:spPr>
      </p:sp>
      <p:sp>
        <p:nvSpPr>
          <p:cNvPr id="428" name="Google Shape;428;p255"/>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29" name="Google Shape;429;p255"/>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30" name="Google Shape;430;p255"/>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31" name="Google Shape;431;p25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32" name="Google Shape;432;p25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Caption">
  <p:cSld name="1_Caption 29">
    <p:spTree>
      <p:nvGrpSpPr>
        <p:cNvPr id="1" name="Shape 433"/>
        <p:cNvGrpSpPr/>
        <p:nvPr/>
      </p:nvGrpSpPr>
      <p:grpSpPr>
        <a:xfrm>
          <a:off x="0" y="0"/>
          <a:ext cx="0" cy="0"/>
          <a:chOff x="0" y="0"/>
          <a:chExt cx="0" cy="0"/>
        </a:xfrm>
      </p:grpSpPr>
      <p:pic>
        <p:nvPicPr>
          <p:cNvPr id="434" name="Google Shape;434;p25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435" name="Google Shape;435;p256"/>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36" name="Google Shape;436;p256"/>
          <p:cNvCxnSpPr/>
          <p:nvPr/>
        </p:nvCxnSpPr>
        <p:spPr>
          <a:xfrm>
            <a:off x="0" y="2098885"/>
            <a:ext cx="9144000" cy="0"/>
          </a:xfrm>
          <a:prstGeom prst="straightConnector1">
            <a:avLst/>
          </a:prstGeom>
          <a:noFill/>
          <a:ln w="28575" cap="flat" cmpd="sng">
            <a:solidFill>
              <a:schemeClr val="lt2"/>
            </a:solidFill>
            <a:prstDash val="solid"/>
            <a:round/>
            <a:headEnd type="none" w="sm" len="sm"/>
            <a:tailEnd type="none" w="sm" len="sm"/>
          </a:ln>
        </p:spPr>
      </p:cxnSp>
      <p:sp>
        <p:nvSpPr>
          <p:cNvPr id="437" name="Google Shape;437;p256"/>
          <p:cNvSpPr/>
          <p:nvPr/>
        </p:nvSpPr>
        <p:spPr>
          <a:xfrm>
            <a:off x="1165467"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38" name="Google Shape;438;p256"/>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39" name="Google Shape;439;p256"/>
          <p:cNvSpPr/>
          <p:nvPr/>
        </p:nvSpPr>
        <p:spPr>
          <a:xfrm>
            <a:off x="4172079"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40" name="Google Shape;440;p256"/>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1" name="Google Shape;441;p256"/>
          <p:cNvSpPr/>
          <p:nvPr/>
        </p:nvSpPr>
        <p:spPr>
          <a:xfrm>
            <a:off x="7178690"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42" name="Google Shape;442;p256"/>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3" name="Google Shape;443;p256"/>
          <p:cNvSpPr>
            <a:spLocks noGrp="1"/>
          </p:cNvSpPr>
          <p:nvPr>
            <p:ph type="pic" idx="4"/>
          </p:nvPr>
        </p:nvSpPr>
        <p:spPr>
          <a:xfrm>
            <a:off x="1324089" y="1830915"/>
            <a:ext cx="482600" cy="482600"/>
          </a:xfrm>
          <a:prstGeom prst="rect">
            <a:avLst/>
          </a:prstGeom>
          <a:noFill/>
          <a:ln>
            <a:noFill/>
          </a:ln>
        </p:spPr>
      </p:sp>
      <p:sp>
        <p:nvSpPr>
          <p:cNvPr id="444" name="Google Shape;444;p256"/>
          <p:cNvSpPr>
            <a:spLocks noGrp="1"/>
          </p:cNvSpPr>
          <p:nvPr>
            <p:ph type="pic" idx="5"/>
          </p:nvPr>
        </p:nvSpPr>
        <p:spPr>
          <a:xfrm>
            <a:off x="4330701" y="1830915"/>
            <a:ext cx="482600" cy="482600"/>
          </a:xfrm>
          <a:prstGeom prst="rect">
            <a:avLst/>
          </a:prstGeom>
          <a:noFill/>
          <a:ln>
            <a:noFill/>
          </a:ln>
        </p:spPr>
      </p:sp>
      <p:sp>
        <p:nvSpPr>
          <p:cNvPr id="445" name="Google Shape;445;p256"/>
          <p:cNvSpPr>
            <a:spLocks noGrp="1"/>
          </p:cNvSpPr>
          <p:nvPr>
            <p:ph type="pic" idx="6"/>
          </p:nvPr>
        </p:nvSpPr>
        <p:spPr>
          <a:xfrm>
            <a:off x="7337312" y="1830915"/>
            <a:ext cx="482600" cy="482600"/>
          </a:xfrm>
          <a:prstGeom prst="rect">
            <a:avLst/>
          </a:prstGeom>
          <a:noFill/>
          <a:ln>
            <a:noFill/>
          </a:ln>
        </p:spPr>
      </p:sp>
      <p:sp>
        <p:nvSpPr>
          <p:cNvPr id="446" name="Google Shape;446;p256"/>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7" name="Google Shape;447;p256"/>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8" name="Google Shape;448;p256"/>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9" name="Google Shape;449;p25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50" name="Google Shape;450;p25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Caption">
  <p:cSld name="1_Caption 30">
    <p:spTree>
      <p:nvGrpSpPr>
        <p:cNvPr id="1" name="Shape 451"/>
        <p:cNvGrpSpPr/>
        <p:nvPr/>
      </p:nvGrpSpPr>
      <p:grpSpPr>
        <a:xfrm>
          <a:off x="0" y="0"/>
          <a:ext cx="0" cy="0"/>
          <a:chOff x="0" y="0"/>
          <a:chExt cx="0" cy="0"/>
        </a:xfrm>
      </p:grpSpPr>
      <p:pic>
        <p:nvPicPr>
          <p:cNvPr id="452" name="Google Shape;452;p25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453" name="Google Shape;453;p257"/>
          <p:cNvSpPr/>
          <p:nvPr/>
        </p:nvSpPr>
        <p:spPr>
          <a:xfrm>
            <a:off x="1369704" y="2023249"/>
            <a:ext cx="6404592" cy="45719"/>
          </a:xfrm>
          <a:prstGeom prst="rightArrow">
            <a:avLst>
              <a:gd name="adj1" fmla="val 50000"/>
              <a:gd name="adj2" fmla="val 50000"/>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454" name="Google Shape;454;p257"/>
          <p:cNvGrpSpPr/>
          <p:nvPr/>
        </p:nvGrpSpPr>
        <p:grpSpPr>
          <a:xfrm>
            <a:off x="865742" y="1720353"/>
            <a:ext cx="7412516" cy="894818"/>
            <a:chOff x="865742" y="1720353"/>
            <a:chExt cx="7412516" cy="894818"/>
          </a:xfrm>
        </p:grpSpPr>
        <p:grpSp>
          <p:nvGrpSpPr>
            <p:cNvPr id="455" name="Google Shape;455;p257"/>
            <p:cNvGrpSpPr/>
            <p:nvPr/>
          </p:nvGrpSpPr>
          <p:grpSpPr>
            <a:xfrm>
              <a:off x="3119411" y="1720353"/>
              <a:ext cx="651510" cy="894818"/>
              <a:chOff x="2980317" y="2014294"/>
              <a:chExt cx="651510" cy="894818"/>
            </a:xfrm>
          </p:grpSpPr>
          <p:cxnSp>
            <p:nvCxnSpPr>
              <p:cNvPr id="456" name="Google Shape;456;p257"/>
              <p:cNvCxnSpPr>
                <a:endCxn id="457" idx="4"/>
              </p:cNvCxnSpPr>
              <p:nvPr/>
            </p:nvCxnSpPr>
            <p:spPr>
              <a:xfrm rot="10800000">
                <a:off x="3306072"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58" name="Google Shape;458;p257"/>
              <p:cNvSpPr/>
              <p:nvPr/>
            </p:nvSpPr>
            <p:spPr>
              <a:xfrm>
                <a:off x="2980317"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57" name="Google Shape;457;p257"/>
              <p:cNvSpPr/>
              <p:nvPr/>
            </p:nvSpPr>
            <p:spPr>
              <a:xfrm>
                <a:off x="3051109"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459" name="Google Shape;459;p257"/>
            <p:cNvGrpSpPr/>
            <p:nvPr/>
          </p:nvGrpSpPr>
          <p:grpSpPr>
            <a:xfrm>
              <a:off x="5373080" y="1720353"/>
              <a:ext cx="651510" cy="894818"/>
              <a:chOff x="5071929" y="2014294"/>
              <a:chExt cx="651510" cy="894818"/>
            </a:xfrm>
          </p:grpSpPr>
          <p:cxnSp>
            <p:nvCxnSpPr>
              <p:cNvPr id="460" name="Google Shape;460;p257"/>
              <p:cNvCxnSpPr>
                <a:endCxn id="461" idx="4"/>
              </p:cNvCxnSpPr>
              <p:nvPr/>
            </p:nvCxnSpPr>
            <p:spPr>
              <a:xfrm rot="10800000">
                <a:off x="5397684"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62" name="Google Shape;462;p257"/>
              <p:cNvSpPr/>
              <p:nvPr/>
            </p:nvSpPr>
            <p:spPr>
              <a:xfrm>
                <a:off x="5071929"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61" name="Google Shape;461;p257"/>
              <p:cNvSpPr/>
              <p:nvPr/>
            </p:nvSpPr>
            <p:spPr>
              <a:xfrm>
                <a:off x="5142721"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463" name="Google Shape;463;p257"/>
            <p:cNvGrpSpPr/>
            <p:nvPr/>
          </p:nvGrpSpPr>
          <p:grpSpPr>
            <a:xfrm>
              <a:off x="7626748" y="1720353"/>
              <a:ext cx="651510" cy="894818"/>
              <a:chOff x="7469822" y="2014294"/>
              <a:chExt cx="651510" cy="894818"/>
            </a:xfrm>
          </p:grpSpPr>
          <p:cxnSp>
            <p:nvCxnSpPr>
              <p:cNvPr id="464" name="Google Shape;464;p257"/>
              <p:cNvCxnSpPr>
                <a:endCxn id="465" idx="4"/>
              </p:cNvCxnSpPr>
              <p:nvPr/>
            </p:nvCxnSpPr>
            <p:spPr>
              <a:xfrm rot="10800000">
                <a:off x="7795577"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66" name="Google Shape;466;p257"/>
              <p:cNvSpPr/>
              <p:nvPr/>
            </p:nvSpPr>
            <p:spPr>
              <a:xfrm>
                <a:off x="7469822"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65" name="Google Shape;465;p257"/>
              <p:cNvSpPr/>
              <p:nvPr/>
            </p:nvSpPr>
            <p:spPr>
              <a:xfrm>
                <a:off x="7540614"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467" name="Google Shape;467;p257"/>
            <p:cNvGrpSpPr/>
            <p:nvPr/>
          </p:nvGrpSpPr>
          <p:grpSpPr>
            <a:xfrm>
              <a:off x="865742" y="1720353"/>
              <a:ext cx="651510" cy="894818"/>
              <a:chOff x="888704" y="2014294"/>
              <a:chExt cx="651510" cy="894818"/>
            </a:xfrm>
          </p:grpSpPr>
          <p:cxnSp>
            <p:nvCxnSpPr>
              <p:cNvPr id="468" name="Google Shape;468;p257"/>
              <p:cNvCxnSpPr>
                <a:endCxn id="469" idx="4"/>
              </p:cNvCxnSpPr>
              <p:nvPr/>
            </p:nvCxnSpPr>
            <p:spPr>
              <a:xfrm rot="10800000">
                <a:off x="1214459"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70" name="Google Shape;470;p257"/>
              <p:cNvSpPr/>
              <p:nvPr/>
            </p:nvSpPr>
            <p:spPr>
              <a:xfrm>
                <a:off x="888704"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69" name="Google Shape;469;p257"/>
              <p:cNvSpPr/>
              <p:nvPr/>
            </p:nvSpPr>
            <p:spPr>
              <a:xfrm>
                <a:off x="959496"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sp>
        <p:nvSpPr>
          <p:cNvPr id="471" name="Google Shape;471;p257"/>
          <p:cNvSpPr txBox="1">
            <a:spLocks noGrp="1"/>
          </p:cNvSpPr>
          <p:nvPr>
            <p:ph type="body" idx="1"/>
          </p:nvPr>
        </p:nvSpPr>
        <p:spPr>
          <a:xfrm>
            <a:off x="2587791"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2" name="Google Shape;472;p257"/>
          <p:cNvSpPr txBox="1">
            <a:spLocks noGrp="1"/>
          </p:cNvSpPr>
          <p:nvPr>
            <p:ph type="body" idx="2"/>
          </p:nvPr>
        </p:nvSpPr>
        <p:spPr>
          <a:xfrm>
            <a:off x="334122"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3" name="Google Shape;473;p257"/>
          <p:cNvSpPr txBox="1">
            <a:spLocks noGrp="1"/>
          </p:cNvSpPr>
          <p:nvPr>
            <p:ph type="body" idx="3"/>
          </p:nvPr>
        </p:nvSpPr>
        <p:spPr>
          <a:xfrm>
            <a:off x="4841460"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4" name="Google Shape;474;p257"/>
          <p:cNvSpPr txBox="1">
            <a:spLocks noGrp="1"/>
          </p:cNvSpPr>
          <p:nvPr>
            <p:ph type="body" idx="4"/>
          </p:nvPr>
        </p:nvSpPr>
        <p:spPr>
          <a:xfrm>
            <a:off x="7095128"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5" name="Google Shape;475;p257"/>
          <p:cNvSpPr txBox="1">
            <a:spLocks noGrp="1"/>
          </p:cNvSpPr>
          <p:nvPr>
            <p:ph type="body" idx="5"/>
          </p:nvPr>
        </p:nvSpPr>
        <p:spPr>
          <a:xfrm>
            <a:off x="2587791"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6" name="Google Shape;476;p257"/>
          <p:cNvSpPr txBox="1">
            <a:spLocks noGrp="1"/>
          </p:cNvSpPr>
          <p:nvPr>
            <p:ph type="body" idx="6"/>
          </p:nvPr>
        </p:nvSpPr>
        <p:spPr>
          <a:xfrm>
            <a:off x="334122"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7" name="Google Shape;477;p257"/>
          <p:cNvSpPr txBox="1">
            <a:spLocks noGrp="1"/>
          </p:cNvSpPr>
          <p:nvPr>
            <p:ph type="body" idx="7"/>
          </p:nvPr>
        </p:nvSpPr>
        <p:spPr>
          <a:xfrm>
            <a:off x="4841460"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8" name="Google Shape;478;p257"/>
          <p:cNvSpPr txBox="1">
            <a:spLocks noGrp="1"/>
          </p:cNvSpPr>
          <p:nvPr>
            <p:ph type="body" idx="8"/>
          </p:nvPr>
        </p:nvSpPr>
        <p:spPr>
          <a:xfrm>
            <a:off x="7095128"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9" name="Google Shape;479;p25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80" name="Google Shape;480;p25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Caption">
  <p:cSld name="1_Caption 31">
    <p:spTree>
      <p:nvGrpSpPr>
        <p:cNvPr id="1" name="Shape 481"/>
        <p:cNvGrpSpPr/>
        <p:nvPr/>
      </p:nvGrpSpPr>
      <p:grpSpPr>
        <a:xfrm>
          <a:off x="0" y="0"/>
          <a:ext cx="0" cy="0"/>
          <a:chOff x="0" y="0"/>
          <a:chExt cx="0" cy="0"/>
        </a:xfrm>
      </p:grpSpPr>
      <p:pic>
        <p:nvPicPr>
          <p:cNvPr id="482" name="Google Shape;482;p25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483" name="Google Shape;483;p258"/>
          <p:cNvGrpSpPr/>
          <p:nvPr/>
        </p:nvGrpSpPr>
        <p:grpSpPr>
          <a:xfrm>
            <a:off x="1114581" y="3141131"/>
            <a:ext cx="175260" cy="1120085"/>
            <a:chOff x="973176" y="3197693"/>
            <a:chExt cx="175260" cy="1120085"/>
          </a:xfrm>
        </p:grpSpPr>
        <p:sp>
          <p:nvSpPr>
            <p:cNvPr id="484" name="Google Shape;484;p258"/>
            <p:cNvSpPr/>
            <p:nvPr/>
          </p:nvSpPr>
          <p:spPr>
            <a:xfrm>
              <a:off x="973176" y="3197693"/>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85" name="Google Shape;485;p258"/>
            <p:cNvCxnSpPr/>
            <p:nvPr/>
          </p:nvCxnSpPr>
          <p:spPr>
            <a:xfrm>
              <a:off x="1060806" y="3403616"/>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486" name="Google Shape;486;p258"/>
          <p:cNvGrpSpPr/>
          <p:nvPr/>
        </p:nvGrpSpPr>
        <p:grpSpPr>
          <a:xfrm>
            <a:off x="5033439" y="1436374"/>
            <a:ext cx="175260" cy="1120085"/>
            <a:chOff x="4892034" y="1492936"/>
            <a:chExt cx="175260" cy="1120085"/>
          </a:xfrm>
        </p:grpSpPr>
        <p:sp>
          <p:nvSpPr>
            <p:cNvPr id="487" name="Google Shape;487;p258"/>
            <p:cNvSpPr/>
            <p:nvPr/>
          </p:nvSpPr>
          <p:spPr>
            <a:xfrm>
              <a:off x="4892034" y="1492936"/>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88" name="Google Shape;488;p258"/>
            <p:cNvCxnSpPr/>
            <p:nvPr/>
          </p:nvCxnSpPr>
          <p:spPr>
            <a:xfrm>
              <a:off x="4979664" y="1698859"/>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489" name="Google Shape;489;p258"/>
          <p:cNvGrpSpPr/>
          <p:nvPr/>
        </p:nvGrpSpPr>
        <p:grpSpPr>
          <a:xfrm>
            <a:off x="1114581" y="1436374"/>
            <a:ext cx="175260" cy="1120085"/>
            <a:chOff x="973176" y="1492936"/>
            <a:chExt cx="175260" cy="1120085"/>
          </a:xfrm>
        </p:grpSpPr>
        <p:cxnSp>
          <p:nvCxnSpPr>
            <p:cNvPr id="490" name="Google Shape;490;p258"/>
            <p:cNvCxnSpPr/>
            <p:nvPr/>
          </p:nvCxnSpPr>
          <p:spPr>
            <a:xfrm>
              <a:off x="1060806" y="1698859"/>
              <a:ext cx="0" cy="914162"/>
            </a:xfrm>
            <a:prstGeom prst="straightConnector1">
              <a:avLst/>
            </a:prstGeom>
            <a:noFill/>
            <a:ln w="12700" cap="flat" cmpd="sng">
              <a:solidFill>
                <a:schemeClr val="accent1"/>
              </a:solidFill>
              <a:prstDash val="solid"/>
              <a:round/>
              <a:headEnd type="none" w="sm" len="sm"/>
              <a:tailEnd type="none" w="sm" len="sm"/>
            </a:ln>
          </p:spPr>
        </p:cxnSp>
        <p:sp>
          <p:nvSpPr>
            <p:cNvPr id="491" name="Google Shape;491;p258"/>
            <p:cNvSpPr/>
            <p:nvPr/>
          </p:nvSpPr>
          <p:spPr>
            <a:xfrm>
              <a:off x="973176" y="1492936"/>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nvGrpSpPr>
          <p:cNvPr id="492" name="Google Shape;492;p258"/>
          <p:cNvGrpSpPr/>
          <p:nvPr/>
        </p:nvGrpSpPr>
        <p:grpSpPr>
          <a:xfrm>
            <a:off x="5033439" y="3141131"/>
            <a:ext cx="175260" cy="1120085"/>
            <a:chOff x="4892034" y="3197693"/>
            <a:chExt cx="175260" cy="1120085"/>
          </a:xfrm>
        </p:grpSpPr>
        <p:cxnSp>
          <p:nvCxnSpPr>
            <p:cNvPr id="493" name="Google Shape;493;p258"/>
            <p:cNvCxnSpPr/>
            <p:nvPr/>
          </p:nvCxnSpPr>
          <p:spPr>
            <a:xfrm>
              <a:off x="4979664" y="3403616"/>
              <a:ext cx="0" cy="914162"/>
            </a:xfrm>
            <a:prstGeom prst="straightConnector1">
              <a:avLst/>
            </a:prstGeom>
            <a:noFill/>
            <a:ln w="12700" cap="flat" cmpd="sng">
              <a:solidFill>
                <a:schemeClr val="accent1"/>
              </a:solidFill>
              <a:prstDash val="solid"/>
              <a:round/>
              <a:headEnd type="none" w="sm" len="sm"/>
              <a:tailEnd type="none" w="sm" len="sm"/>
            </a:ln>
          </p:spPr>
        </p:cxnSp>
        <p:sp>
          <p:nvSpPr>
            <p:cNvPr id="494" name="Google Shape;494;p258"/>
            <p:cNvSpPr/>
            <p:nvPr/>
          </p:nvSpPr>
          <p:spPr>
            <a:xfrm>
              <a:off x="4892034" y="3197693"/>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sp>
        <p:nvSpPr>
          <p:cNvPr id="495" name="Google Shape;495;p258"/>
          <p:cNvSpPr txBox="1">
            <a:spLocks noGrp="1"/>
          </p:cNvSpPr>
          <p:nvPr>
            <p:ph type="body" idx="1"/>
          </p:nvPr>
        </p:nvSpPr>
        <p:spPr>
          <a:xfrm>
            <a:off x="1334722"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96" name="Google Shape;496;p258"/>
          <p:cNvSpPr txBox="1">
            <a:spLocks noGrp="1"/>
          </p:cNvSpPr>
          <p:nvPr>
            <p:ph type="body" idx="2"/>
          </p:nvPr>
        </p:nvSpPr>
        <p:spPr>
          <a:xfrm>
            <a:off x="5253579"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97" name="Google Shape;497;p258"/>
          <p:cNvSpPr txBox="1">
            <a:spLocks noGrp="1"/>
          </p:cNvSpPr>
          <p:nvPr>
            <p:ph type="body" idx="3"/>
          </p:nvPr>
        </p:nvSpPr>
        <p:spPr>
          <a:xfrm>
            <a:off x="1334722"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98" name="Google Shape;498;p258"/>
          <p:cNvSpPr txBox="1">
            <a:spLocks noGrp="1"/>
          </p:cNvSpPr>
          <p:nvPr>
            <p:ph type="body" idx="4"/>
          </p:nvPr>
        </p:nvSpPr>
        <p:spPr>
          <a:xfrm>
            <a:off x="5253579"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99" name="Google Shape;499;p258"/>
          <p:cNvSpPr txBox="1">
            <a:spLocks noGrp="1"/>
          </p:cNvSpPr>
          <p:nvPr>
            <p:ph type="body" idx="5"/>
          </p:nvPr>
        </p:nvSpPr>
        <p:spPr>
          <a:xfrm>
            <a:off x="1334722" y="1886477"/>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00" name="Google Shape;500;p258"/>
          <p:cNvSpPr txBox="1">
            <a:spLocks noGrp="1"/>
          </p:cNvSpPr>
          <p:nvPr>
            <p:ph type="body" idx="6"/>
          </p:nvPr>
        </p:nvSpPr>
        <p:spPr>
          <a:xfrm>
            <a:off x="5253579" y="188647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01" name="Google Shape;501;p258"/>
          <p:cNvSpPr txBox="1">
            <a:spLocks noGrp="1"/>
          </p:cNvSpPr>
          <p:nvPr>
            <p:ph type="body" idx="7"/>
          </p:nvPr>
        </p:nvSpPr>
        <p:spPr>
          <a:xfrm>
            <a:off x="1334722"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02" name="Google Shape;502;p258"/>
          <p:cNvSpPr txBox="1">
            <a:spLocks noGrp="1"/>
          </p:cNvSpPr>
          <p:nvPr>
            <p:ph type="body" idx="8"/>
          </p:nvPr>
        </p:nvSpPr>
        <p:spPr>
          <a:xfrm>
            <a:off x="5253579"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03" name="Google Shape;503;p25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04" name="Google Shape;504;p25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Caption">
  <p:cSld name="1_Caption 32">
    <p:spTree>
      <p:nvGrpSpPr>
        <p:cNvPr id="1" name="Shape 505"/>
        <p:cNvGrpSpPr/>
        <p:nvPr/>
      </p:nvGrpSpPr>
      <p:grpSpPr>
        <a:xfrm>
          <a:off x="0" y="0"/>
          <a:ext cx="0" cy="0"/>
          <a:chOff x="0" y="0"/>
          <a:chExt cx="0" cy="0"/>
        </a:xfrm>
      </p:grpSpPr>
      <p:pic>
        <p:nvPicPr>
          <p:cNvPr id="506" name="Google Shape;506;p259"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507" name="Google Shape;507;p259"/>
          <p:cNvGrpSpPr/>
          <p:nvPr/>
        </p:nvGrpSpPr>
        <p:grpSpPr>
          <a:xfrm>
            <a:off x="270520" y="225967"/>
            <a:ext cx="175260" cy="2964623"/>
            <a:chOff x="270520" y="1140367"/>
            <a:chExt cx="175260" cy="2964623"/>
          </a:xfrm>
        </p:grpSpPr>
        <p:grpSp>
          <p:nvGrpSpPr>
            <p:cNvPr id="508" name="Google Shape;508;p259"/>
            <p:cNvGrpSpPr/>
            <p:nvPr/>
          </p:nvGrpSpPr>
          <p:grpSpPr>
            <a:xfrm>
              <a:off x="270520" y="2780648"/>
              <a:ext cx="175260" cy="1324342"/>
              <a:chOff x="129115" y="2837210"/>
              <a:chExt cx="175260" cy="1324342"/>
            </a:xfrm>
          </p:grpSpPr>
          <p:sp>
            <p:nvSpPr>
              <p:cNvPr id="509" name="Google Shape;509;p259"/>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510" name="Google Shape;510;p259"/>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511" name="Google Shape;511;p259"/>
            <p:cNvGrpSpPr/>
            <p:nvPr/>
          </p:nvGrpSpPr>
          <p:grpSpPr>
            <a:xfrm>
              <a:off x="270520" y="1140367"/>
              <a:ext cx="175260" cy="1310953"/>
              <a:chOff x="129115" y="1196929"/>
              <a:chExt cx="175260" cy="1310953"/>
            </a:xfrm>
          </p:grpSpPr>
          <p:cxnSp>
            <p:nvCxnSpPr>
              <p:cNvPr id="512" name="Google Shape;512;p259"/>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513" name="Google Shape;513;p259"/>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sp>
        <p:nvSpPr>
          <p:cNvPr id="514" name="Google Shape;514;p259"/>
          <p:cNvSpPr txBox="1"/>
          <p:nvPr/>
        </p:nvSpPr>
        <p:spPr>
          <a:xfrm>
            <a:off x="445780" y="1901300"/>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lt2"/>
                </a:solidFill>
                <a:latin typeface="Public Sans"/>
                <a:ea typeface="Public Sans"/>
                <a:cs typeface="Public Sans"/>
                <a:sym typeface="Public Sans"/>
              </a:rPr>
              <a:t>Task -5</a:t>
            </a:r>
            <a:endParaRPr sz="1400" b="0" i="0" u="none" strike="noStrike" cap="none">
              <a:solidFill>
                <a:srgbClr val="000000"/>
              </a:solidFill>
              <a:latin typeface="Arial"/>
              <a:ea typeface="Arial"/>
              <a:cs typeface="Arial"/>
              <a:sym typeface="Arial"/>
            </a:endParaRPr>
          </a:p>
        </p:txBody>
      </p:sp>
      <p:sp>
        <p:nvSpPr>
          <p:cNvPr id="515" name="Google Shape;515;p259"/>
          <p:cNvSpPr txBox="1"/>
          <p:nvPr/>
        </p:nvSpPr>
        <p:spPr>
          <a:xfrm>
            <a:off x="445779" y="237121"/>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dk2"/>
                </a:solidFill>
                <a:latin typeface="Public Sans"/>
                <a:ea typeface="Public Sans"/>
                <a:cs typeface="Public Sans"/>
                <a:sym typeface="Public Sans"/>
              </a:rPr>
              <a:t>Task -4</a:t>
            </a:r>
            <a:endParaRPr sz="1400" b="0" i="0" u="none" strike="noStrike" cap="none">
              <a:solidFill>
                <a:srgbClr val="000000"/>
              </a:solidFill>
              <a:latin typeface="Arial"/>
              <a:ea typeface="Arial"/>
              <a:cs typeface="Arial"/>
              <a:sym typeface="Arial"/>
            </a:endParaRPr>
          </a:p>
        </p:txBody>
      </p:sp>
      <p:sp>
        <p:nvSpPr>
          <p:cNvPr id="516" name="Google Shape;516;p259"/>
          <p:cNvSpPr txBox="1"/>
          <p:nvPr/>
        </p:nvSpPr>
        <p:spPr>
          <a:xfrm>
            <a:off x="489450" y="1058210"/>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
        <p:nvSpPr>
          <p:cNvPr id="517" name="Google Shape;517;p259"/>
          <p:cNvSpPr txBox="1"/>
          <p:nvPr/>
        </p:nvSpPr>
        <p:spPr>
          <a:xfrm>
            <a:off x="489450" y="2722389"/>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Caption">
  <p:cSld name="1_Caption 33">
    <p:spTree>
      <p:nvGrpSpPr>
        <p:cNvPr id="1" name="Shape 518"/>
        <p:cNvGrpSpPr/>
        <p:nvPr/>
      </p:nvGrpSpPr>
      <p:grpSpPr>
        <a:xfrm>
          <a:off x="0" y="0"/>
          <a:ext cx="0" cy="0"/>
          <a:chOff x="0" y="0"/>
          <a:chExt cx="0" cy="0"/>
        </a:xfrm>
      </p:grpSpPr>
      <p:pic>
        <p:nvPicPr>
          <p:cNvPr id="519" name="Google Shape;519;p260"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520" name="Google Shape;520;p260"/>
          <p:cNvGrpSpPr/>
          <p:nvPr/>
        </p:nvGrpSpPr>
        <p:grpSpPr>
          <a:xfrm>
            <a:off x="270520" y="225967"/>
            <a:ext cx="175260" cy="2964623"/>
            <a:chOff x="270520" y="1140367"/>
            <a:chExt cx="175260" cy="2964623"/>
          </a:xfrm>
        </p:grpSpPr>
        <p:grpSp>
          <p:nvGrpSpPr>
            <p:cNvPr id="521" name="Google Shape;521;p260"/>
            <p:cNvGrpSpPr/>
            <p:nvPr/>
          </p:nvGrpSpPr>
          <p:grpSpPr>
            <a:xfrm>
              <a:off x="270520" y="2780648"/>
              <a:ext cx="175260" cy="1324342"/>
              <a:chOff x="129115" y="2837210"/>
              <a:chExt cx="175260" cy="1324342"/>
            </a:xfrm>
          </p:grpSpPr>
          <p:sp>
            <p:nvSpPr>
              <p:cNvPr id="522" name="Google Shape;522;p260"/>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523" name="Google Shape;523;p260"/>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524" name="Google Shape;524;p260"/>
            <p:cNvGrpSpPr/>
            <p:nvPr/>
          </p:nvGrpSpPr>
          <p:grpSpPr>
            <a:xfrm>
              <a:off x="270520" y="1140367"/>
              <a:ext cx="175260" cy="1310953"/>
              <a:chOff x="129115" y="1196929"/>
              <a:chExt cx="175260" cy="1310953"/>
            </a:xfrm>
          </p:grpSpPr>
          <p:cxnSp>
            <p:nvCxnSpPr>
              <p:cNvPr id="525" name="Google Shape;525;p260"/>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526" name="Google Shape;526;p260"/>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sp>
        <p:nvSpPr>
          <p:cNvPr id="527" name="Google Shape;527;p260"/>
          <p:cNvSpPr txBox="1">
            <a:spLocks noGrp="1"/>
          </p:cNvSpPr>
          <p:nvPr>
            <p:ph type="body" idx="1"/>
          </p:nvPr>
        </p:nvSpPr>
        <p:spPr>
          <a:xfrm>
            <a:off x="446700" y="29829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28" name="Google Shape;528;p260"/>
          <p:cNvSpPr txBox="1">
            <a:spLocks noGrp="1"/>
          </p:cNvSpPr>
          <p:nvPr>
            <p:ph type="body" idx="2"/>
          </p:nvPr>
        </p:nvSpPr>
        <p:spPr>
          <a:xfrm>
            <a:off x="454281" y="1895111"/>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29" name="Google Shape;529;p260"/>
          <p:cNvSpPr txBox="1">
            <a:spLocks noGrp="1"/>
          </p:cNvSpPr>
          <p:nvPr>
            <p:ph type="body" idx="3"/>
          </p:nvPr>
        </p:nvSpPr>
        <p:spPr>
          <a:xfrm>
            <a:off x="446700" y="712431"/>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30" name="Google Shape;530;p260"/>
          <p:cNvSpPr txBox="1">
            <a:spLocks noGrp="1"/>
          </p:cNvSpPr>
          <p:nvPr>
            <p:ph type="body" idx="4"/>
          </p:nvPr>
        </p:nvSpPr>
        <p:spPr>
          <a:xfrm>
            <a:off x="454281" y="2309245"/>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1_Caption 2">
    <p:spTree>
      <p:nvGrpSpPr>
        <p:cNvPr id="1" name="Shape 53"/>
        <p:cNvGrpSpPr/>
        <p:nvPr/>
      </p:nvGrpSpPr>
      <p:grpSpPr>
        <a:xfrm>
          <a:off x="0" y="0"/>
          <a:ext cx="0" cy="0"/>
          <a:chOff x="0" y="0"/>
          <a:chExt cx="0" cy="0"/>
        </a:xfrm>
      </p:grpSpPr>
      <p:pic>
        <p:nvPicPr>
          <p:cNvPr id="54" name="Google Shape;54;p217" descr="A computer on a table&#10;&#10;Description automatically generated with medium confidence"/>
          <p:cNvPicPr preferRelativeResize="0"/>
          <p:nvPr/>
        </p:nvPicPr>
        <p:blipFill rotWithShape="1">
          <a:blip r:embed="rId2">
            <a:alphaModFix/>
          </a:blip>
          <a:srcRect t="41" r="29" b="41"/>
          <a:stretch/>
        </p:blipFill>
        <p:spPr>
          <a:xfrm>
            <a:off x="-1" y="-1"/>
            <a:ext cx="9144001" cy="5143501"/>
          </a:xfrm>
          <a:prstGeom prst="rect">
            <a:avLst/>
          </a:prstGeom>
          <a:noFill/>
          <a:ln>
            <a:noFill/>
          </a:ln>
        </p:spPr>
      </p:pic>
      <p:pic>
        <p:nvPicPr>
          <p:cNvPr id="55" name="Google Shape;55;p21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56" name="Google Shape;56;p217"/>
          <p:cNvSpPr/>
          <p:nvPr/>
        </p:nvSpPr>
        <p:spPr>
          <a:xfrm>
            <a:off x="2240495" y="1407885"/>
            <a:ext cx="4811571" cy="76670"/>
          </a:xfrm>
          <a:prstGeom prst="rect">
            <a:avLst/>
          </a:prstGeom>
          <a:solidFill>
            <a:srgbClr val="F0C8C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57" name="Google Shape;57;p217" descr="Shape&#10;&#10;Description automatically generated with low confidence"/>
          <p:cNvPicPr preferRelativeResize="0"/>
          <p:nvPr/>
        </p:nvPicPr>
        <p:blipFill rotWithShape="1">
          <a:blip r:embed="rId4">
            <a:alphaModFix/>
          </a:blip>
          <a:srcRect/>
          <a:stretch/>
        </p:blipFill>
        <p:spPr>
          <a:xfrm>
            <a:off x="2692835" y="1785257"/>
            <a:ext cx="1181100" cy="1181100"/>
          </a:xfrm>
          <a:prstGeom prst="rect">
            <a:avLst/>
          </a:prstGeom>
          <a:noFill/>
          <a:ln>
            <a:noFill/>
          </a:ln>
        </p:spPr>
      </p:pic>
      <p:sp>
        <p:nvSpPr>
          <p:cNvPr id="58" name="Google Shape;58;p217"/>
          <p:cNvSpPr/>
          <p:nvPr/>
        </p:nvSpPr>
        <p:spPr>
          <a:xfrm>
            <a:off x="2233323" y="613458"/>
            <a:ext cx="4818743" cy="79442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9" name="Google Shape;59;p217"/>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chemeClr val="lt1"/>
              </a:buClr>
              <a:buSzPts val="1800"/>
              <a:buFont typeface="Arial"/>
              <a:buNone/>
              <a:defRPr sz="1800" b="1" i="1"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 name="Google Shape;60;p217"/>
          <p:cNvSpPr txBox="1">
            <a:spLocks noGrp="1"/>
          </p:cNvSpPr>
          <p:nvPr>
            <p:ph type="body" idx="2"/>
          </p:nvPr>
        </p:nvSpPr>
        <p:spPr>
          <a:xfrm>
            <a:off x="4079630" y="1996884"/>
            <a:ext cx="2722324"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1400" b="1" i="1" u="none" strike="noStrike" cap="none">
                <a:solidFill>
                  <a:schemeClr val="lt2"/>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Caption">
  <p:cSld name="1_Caption 34">
    <p:spTree>
      <p:nvGrpSpPr>
        <p:cNvPr id="1" name="Shape 531"/>
        <p:cNvGrpSpPr/>
        <p:nvPr/>
      </p:nvGrpSpPr>
      <p:grpSpPr>
        <a:xfrm>
          <a:off x="0" y="0"/>
          <a:ext cx="0" cy="0"/>
          <a:chOff x="0" y="0"/>
          <a:chExt cx="0" cy="0"/>
        </a:xfrm>
      </p:grpSpPr>
      <p:pic>
        <p:nvPicPr>
          <p:cNvPr id="532" name="Google Shape;532;p26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533" name="Google Shape;533;p261"/>
          <p:cNvGrpSpPr/>
          <p:nvPr/>
        </p:nvGrpSpPr>
        <p:grpSpPr>
          <a:xfrm>
            <a:off x="240067" y="2283802"/>
            <a:ext cx="8663867" cy="930794"/>
            <a:chOff x="198438" y="775483"/>
            <a:chExt cx="8634888" cy="927681"/>
          </a:xfrm>
        </p:grpSpPr>
        <p:pic>
          <p:nvPicPr>
            <p:cNvPr id="534" name="Google Shape;534;p261"/>
            <p:cNvPicPr preferRelativeResize="0"/>
            <p:nvPr/>
          </p:nvPicPr>
          <p:blipFill rotWithShape="1">
            <a:blip r:embed="rId3">
              <a:alphaModFix/>
            </a:blip>
            <a:srcRect/>
            <a:stretch/>
          </p:blipFill>
          <p:spPr>
            <a:xfrm>
              <a:off x="198438" y="775483"/>
              <a:ext cx="8634888" cy="927681"/>
            </a:xfrm>
            <a:prstGeom prst="rect">
              <a:avLst/>
            </a:prstGeom>
            <a:noFill/>
            <a:ln>
              <a:noFill/>
            </a:ln>
          </p:spPr>
        </p:pic>
        <p:sp>
          <p:nvSpPr>
            <p:cNvPr id="535" name="Google Shape;535;p261"/>
            <p:cNvSpPr txBox="1"/>
            <p:nvPr/>
          </p:nvSpPr>
          <p:spPr>
            <a:xfrm>
              <a:off x="1373561"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1</a:t>
              </a:r>
              <a:endParaRPr sz="1300" b="0" i="0" u="none" strike="noStrike" cap="none">
                <a:solidFill>
                  <a:schemeClr val="dk1"/>
                </a:solidFill>
                <a:latin typeface="Calibri"/>
                <a:ea typeface="Calibri"/>
                <a:cs typeface="Calibri"/>
                <a:sym typeface="Calibri"/>
              </a:endParaRPr>
            </a:p>
          </p:txBody>
        </p:sp>
        <p:sp>
          <p:nvSpPr>
            <p:cNvPr id="536" name="Google Shape;536;p261"/>
            <p:cNvSpPr txBox="1"/>
            <p:nvPr/>
          </p:nvSpPr>
          <p:spPr>
            <a:xfrm>
              <a:off x="331586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2</a:t>
              </a:r>
              <a:endParaRPr sz="1300" b="0" i="0" u="none" strike="noStrike" cap="none">
                <a:solidFill>
                  <a:schemeClr val="dk1"/>
                </a:solidFill>
                <a:latin typeface="Calibri"/>
                <a:ea typeface="Calibri"/>
                <a:cs typeface="Calibri"/>
                <a:sym typeface="Calibri"/>
              </a:endParaRPr>
            </a:p>
          </p:txBody>
        </p:sp>
        <p:sp>
          <p:nvSpPr>
            <p:cNvPr id="537" name="Google Shape;537;p261"/>
            <p:cNvSpPr txBox="1"/>
            <p:nvPr/>
          </p:nvSpPr>
          <p:spPr>
            <a:xfrm>
              <a:off x="522594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3</a:t>
              </a:r>
              <a:endParaRPr sz="1300" b="0" i="0" u="none" strike="noStrike" cap="none">
                <a:solidFill>
                  <a:schemeClr val="dk1"/>
                </a:solidFill>
                <a:latin typeface="Calibri"/>
                <a:ea typeface="Calibri"/>
                <a:cs typeface="Calibri"/>
                <a:sym typeface="Calibri"/>
              </a:endParaRPr>
            </a:p>
          </p:txBody>
        </p:sp>
        <p:sp>
          <p:nvSpPr>
            <p:cNvPr id="538" name="Google Shape;538;p261"/>
            <p:cNvSpPr txBox="1"/>
            <p:nvPr/>
          </p:nvSpPr>
          <p:spPr>
            <a:xfrm>
              <a:off x="7168257"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4</a:t>
              </a:r>
              <a:endParaRPr sz="1300" b="0" i="0" u="none" strike="noStrike" cap="none">
                <a:solidFill>
                  <a:schemeClr val="dk1"/>
                </a:solidFill>
                <a:latin typeface="Calibri"/>
                <a:ea typeface="Calibri"/>
                <a:cs typeface="Calibri"/>
                <a:sym typeface="Calibri"/>
              </a:endParaRPr>
            </a:p>
          </p:txBody>
        </p:sp>
      </p:grpSp>
      <p:sp>
        <p:nvSpPr>
          <p:cNvPr id="539" name="Google Shape;539;p261"/>
          <p:cNvSpPr txBox="1">
            <a:spLocks noGrp="1"/>
          </p:cNvSpPr>
          <p:nvPr>
            <p:ph type="body" idx="1"/>
          </p:nvPr>
        </p:nvSpPr>
        <p:spPr>
          <a:xfrm>
            <a:off x="590581"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40" name="Google Shape;540;p261"/>
          <p:cNvSpPr txBox="1">
            <a:spLocks noGrp="1"/>
          </p:cNvSpPr>
          <p:nvPr>
            <p:ph type="body" idx="2"/>
          </p:nvPr>
        </p:nvSpPr>
        <p:spPr>
          <a:xfrm>
            <a:off x="2539407"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41" name="Google Shape;541;p261"/>
          <p:cNvSpPr txBox="1">
            <a:spLocks noGrp="1"/>
          </p:cNvSpPr>
          <p:nvPr>
            <p:ph type="body" idx="3"/>
          </p:nvPr>
        </p:nvSpPr>
        <p:spPr>
          <a:xfrm>
            <a:off x="6404724"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42" name="Google Shape;542;p261"/>
          <p:cNvSpPr txBox="1">
            <a:spLocks noGrp="1"/>
          </p:cNvSpPr>
          <p:nvPr>
            <p:ph type="body" idx="4"/>
          </p:nvPr>
        </p:nvSpPr>
        <p:spPr>
          <a:xfrm>
            <a:off x="4455898"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43" name="Google Shape;543;p26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44" name="Google Shape;544;p26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Caption">
  <p:cSld name="1_Caption 35">
    <p:spTree>
      <p:nvGrpSpPr>
        <p:cNvPr id="1" name="Shape 545"/>
        <p:cNvGrpSpPr/>
        <p:nvPr/>
      </p:nvGrpSpPr>
      <p:grpSpPr>
        <a:xfrm>
          <a:off x="0" y="0"/>
          <a:ext cx="0" cy="0"/>
          <a:chOff x="0" y="0"/>
          <a:chExt cx="0" cy="0"/>
        </a:xfrm>
      </p:grpSpPr>
      <p:pic>
        <p:nvPicPr>
          <p:cNvPr id="546" name="Google Shape;546;p26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547" name="Google Shape;547;p262"/>
          <p:cNvSpPr/>
          <p:nvPr/>
        </p:nvSpPr>
        <p:spPr>
          <a:xfrm>
            <a:off x="775398" y="1631221"/>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48" name="Google Shape;548;p262"/>
          <p:cNvSpPr/>
          <p:nvPr/>
        </p:nvSpPr>
        <p:spPr>
          <a:xfrm>
            <a:off x="777473" y="3291039"/>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49" name="Google Shape;549;p262"/>
          <p:cNvSpPr/>
          <p:nvPr/>
        </p:nvSpPr>
        <p:spPr>
          <a:xfrm>
            <a:off x="5148140" y="1631221"/>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50" name="Google Shape;550;p262"/>
          <p:cNvSpPr/>
          <p:nvPr/>
        </p:nvSpPr>
        <p:spPr>
          <a:xfrm>
            <a:off x="5150215" y="3291039"/>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51" name="Google Shape;551;p262"/>
          <p:cNvSpPr txBox="1">
            <a:spLocks noGrp="1"/>
          </p:cNvSpPr>
          <p:nvPr>
            <p:ph type="body" idx="1"/>
          </p:nvPr>
        </p:nvSpPr>
        <p:spPr>
          <a:xfrm>
            <a:off x="1877630"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2" name="Google Shape;552;p262"/>
          <p:cNvSpPr txBox="1">
            <a:spLocks noGrp="1"/>
          </p:cNvSpPr>
          <p:nvPr>
            <p:ph type="body" idx="2"/>
          </p:nvPr>
        </p:nvSpPr>
        <p:spPr>
          <a:xfrm>
            <a:off x="6243215"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3" name="Google Shape;553;p262"/>
          <p:cNvSpPr txBox="1">
            <a:spLocks noGrp="1"/>
          </p:cNvSpPr>
          <p:nvPr>
            <p:ph type="body" idx="3"/>
          </p:nvPr>
        </p:nvSpPr>
        <p:spPr>
          <a:xfrm>
            <a:off x="1877630"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4" name="Google Shape;554;p262"/>
          <p:cNvSpPr txBox="1">
            <a:spLocks noGrp="1"/>
          </p:cNvSpPr>
          <p:nvPr>
            <p:ph type="body" idx="4"/>
          </p:nvPr>
        </p:nvSpPr>
        <p:spPr>
          <a:xfrm>
            <a:off x="6243215"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5" name="Google Shape;555;p262"/>
          <p:cNvSpPr>
            <a:spLocks noGrp="1"/>
          </p:cNvSpPr>
          <p:nvPr>
            <p:ph type="pic" idx="5"/>
          </p:nvPr>
        </p:nvSpPr>
        <p:spPr>
          <a:xfrm>
            <a:off x="784630" y="1640956"/>
            <a:ext cx="931297" cy="930794"/>
          </a:xfrm>
          <a:prstGeom prst="rect">
            <a:avLst/>
          </a:prstGeom>
          <a:noFill/>
          <a:ln>
            <a:noFill/>
          </a:ln>
        </p:spPr>
      </p:sp>
      <p:sp>
        <p:nvSpPr>
          <p:cNvPr id="556" name="Google Shape;556;p262"/>
          <p:cNvSpPr>
            <a:spLocks noGrp="1"/>
          </p:cNvSpPr>
          <p:nvPr>
            <p:ph type="pic" idx="6"/>
          </p:nvPr>
        </p:nvSpPr>
        <p:spPr>
          <a:xfrm>
            <a:off x="5150215" y="1640956"/>
            <a:ext cx="931297" cy="930794"/>
          </a:xfrm>
          <a:prstGeom prst="rect">
            <a:avLst/>
          </a:prstGeom>
          <a:noFill/>
          <a:ln>
            <a:noFill/>
          </a:ln>
        </p:spPr>
      </p:sp>
      <p:sp>
        <p:nvSpPr>
          <p:cNvPr id="557" name="Google Shape;557;p262"/>
          <p:cNvSpPr>
            <a:spLocks noGrp="1"/>
          </p:cNvSpPr>
          <p:nvPr>
            <p:ph type="pic" idx="7"/>
          </p:nvPr>
        </p:nvSpPr>
        <p:spPr>
          <a:xfrm>
            <a:off x="784630" y="3302767"/>
            <a:ext cx="931297" cy="930794"/>
          </a:xfrm>
          <a:prstGeom prst="rect">
            <a:avLst/>
          </a:prstGeom>
          <a:noFill/>
          <a:ln>
            <a:noFill/>
          </a:ln>
        </p:spPr>
      </p:sp>
      <p:sp>
        <p:nvSpPr>
          <p:cNvPr id="558" name="Google Shape;558;p262"/>
          <p:cNvSpPr>
            <a:spLocks noGrp="1"/>
          </p:cNvSpPr>
          <p:nvPr>
            <p:ph type="pic" idx="8"/>
          </p:nvPr>
        </p:nvSpPr>
        <p:spPr>
          <a:xfrm>
            <a:off x="5150215" y="3302767"/>
            <a:ext cx="931297" cy="930794"/>
          </a:xfrm>
          <a:prstGeom prst="rect">
            <a:avLst/>
          </a:prstGeom>
          <a:noFill/>
          <a:ln>
            <a:noFill/>
          </a:ln>
        </p:spPr>
      </p:sp>
      <p:sp>
        <p:nvSpPr>
          <p:cNvPr id="559" name="Google Shape;559;p26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60" name="Google Shape;560;p26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Caption">
  <p:cSld name="1_Caption 36">
    <p:spTree>
      <p:nvGrpSpPr>
        <p:cNvPr id="1" name="Shape 561"/>
        <p:cNvGrpSpPr/>
        <p:nvPr/>
      </p:nvGrpSpPr>
      <p:grpSpPr>
        <a:xfrm>
          <a:off x="0" y="0"/>
          <a:ext cx="0" cy="0"/>
          <a:chOff x="0" y="0"/>
          <a:chExt cx="0" cy="0"/>
        </a:xfrm>
      </p:grpSpPr>
      <p:pic>
        <p:nvPicPr>
          <p:cNvPr id="562" name="Google Shape;562;p26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563" name="Google Shape;563;p263"/>
          <p:cNvGrpSpPr/>
          <p:nvPr/>
        </p:nvGrpSpPr>
        <p:grpSpPr>
          <a:xfrm>
            <a:off x="0" y="2399230"/>
            <a:ext cx="9144001" cy="2349751"/>
            <a:chOff x="0" y="2182920"/>
            <a:chExt cx="9144001" cy="2349751"/>
          </a:xfrm>
        </p:grpSpPr>
        <p:sp>
          <p:nvSpPr>
            <p:cNvPr id="564" name="Google Shape;564;p263"/>
            <p:cNvSpPr/>
            <p:nvPr/>
          </p:nvSpPr>
          <p:spPr>
            <a:xfrm>
              <a:off x="0" y="2689734"/>
              <a:ext cx="9144001" cy="1842937"/>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565" name="Google Shape;565;p263"/>
            <p:cNvGrpSpPr/>
            <p:nvPr/>
          </p:nvGrpSpPr>
          <p:grpSpPr>
            <a:xfrm>
              <a:off x="1229347" y="2182920"/>
              <a:ext cx="6685306" cy="1002265"/>
              <a:chOff x="976268" y="2064936"/>
              <a:chExt cx="6685306" cy="1002265"/>
            </a:xfrm>
          </p:grpSpPr>
          <p:sp>
            <p:nvSpPr>
              <p:cNvPr id="566" name="Google Shape;566;p263"/>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67" name="Google Shape;567;p263"/>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68" name="Google Shape;568;p263"/>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569" name="Google Shape;569;p263"/>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0" name="Google Shape;570;p263"/>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1" name="Google Shape;571;p263"/>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2" name="Google Shape;572;p263"/>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3" name="Google Shape;573;p263"/>
          <p:cNvSpPr>
            <a:spLocks noGrp="1"/>
          </p:cNvSpPr>
          <p:nvPr>
            <p:ph type="pic" idx="5"/>
          </p:nvPr>
        </p:nvSpPr>
        <p:spPr>
          <a:xfrm>
            <a:off x="1460973" y="2631002"/>
            <a:ext cx="539010" cy="538720"/>
          </a:xfrm>
          <a:prstGeom prst="rect">
            <a:avLst/>
          </a:prstGeom>
          <a:noFill/>
          <a:ln>
            <a:noFill/>
          </a:ln>
        </p:spPr>
      </p:sp>
      <p:sp>
        <p:nvSpPr>
          <p:cNvPr id="574" name="Google Shape;574;p263"/>
          <p:cNvSpPr>
            <a:spLocks noGrp="1"/>
          </p:cNvSpPr>
          <p:nvPr>
            <p:ph type="pic" idx="6"/>
          </p:nvPr>
        </p:nvSpPr>
        <p:spPr>
          <a:xfrm>
            <a:off x="4302493" y="2631002"/>
            <a:ext cx="539010" cy="538720"/>
          </a:xfrm>
          <a:prstGeom prst="rect">
            <a:avLst/>
          </a:prstGeom>
          <a:noFill/>
          <a:ln>
            <a:noFill/>
          </a:ln>
        </p:spPr>
      </p:sp>
      <p:sp>
        <p:nvSpPr>
          <p:cNvPr id="575" name="Google Shape;575;p263"/>
          <p:cNvSpPr>
            <a:spLocks noGrp="1"/>
          </p:cNvSpPr>
          <p:nvPr>
            <p:ph type="pic" idx="7"/>
          </p:nvPr>
        </p:nvSpPr>
        <p:spPr>
          <a:xfrm>
            <a:off x="7144013" y="2631002"/>
            <a:ext cx="539010" cy="538720"/>
          </a:xfrm>
          <a:prstGeom prst="rect">
            <a:avLst/>
          </a:prstGeom>
          <a:noFill/>
          <a:ln>
            <a:noFill/>
          </a:ln>
        </p:spPr>
      </p:sp>
      <p:sp>
        <p:nvSpPr>
          <p:cNvPr id="576" name="Google Shape;576;p26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77" name="Google Shape;577;p26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Caption">
  <p:cSld name="Infographics ">
    <p:spTree>
      <p:nvGrpSpPr>
        <p:cNvPr id="1" name="Shape 578"/>
        <p:cNvGrpSpPr/>
        <p:nvPr/>
      </p:nvGrpSpPr>
      <p:grpSpPr>
        <a:xfrm>
          <a:off x="0" y="0"/>
          <a:ext cx="0" cy="0"/>
          <a:chOff x="0" y="0"/>
          <a:chExt cx="0" cy="0"/>
        </a:xfrm>
      </p:grpSpPr>
      <p:grpSp>
        <p:nvGrpSpPr>
          <p:cNvPr id="579" name="Google Shape;579;p264"/>
          <p:cNvGrpSpPr/>
          <p:nvPr/>
        </p:nvGrpSpPr>
        <p:grpSpPr>
          <a:xfrm>
            <a:off x="3138739" y="1728182"/>
            <a:ext cx="2866522" cy="2848912"/>
            <a:chOff x="-15798" y="0"/>
            <a:chExt cx="2571596" cy="2555798"/>
          </a:xfrm>
        </p:grpSpPr>
        <p:sp>
          <p:nvSpPr>
            <p:cNvPr id="580" name="Google Shape;580;p264"/>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rgbClr val="96C0D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81" name="Google Shape;581;p264"/>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rgbClr val="B1C78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82" name="Google Shape;582;p264"/>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rgbClr val="E0BA8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83" name="Google Shape;583;p264"/>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rgbClr val="E397A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84" name="Google Shape;584;p264"/>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grpSp>
      <p:sp>
        <p:nvSpPr>
          <p:cNvPr id="585" name="Google Shape;585;p264"/>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6" name="Google Shape;586;p264"/>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7" name="Google Shape;587;p264"/>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8" name="Google Shape;588;p264"/>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9" name="Google Shape;589;p264"/>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0" name="Google Shape;590;p264"/>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1" name="Google Shape;591;p264"/>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2" name="Google Shape;592;p264"/>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3" name="Google Shape;593;p264"/>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4" name="Google Shape;594;p264"/>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5" name="Google Shape;595;p264"/>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6" name="Google Shape;596;p264"/>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7" name="Google Shape;597;p264"/>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Caption">
  <p:cSld name="1_Caption 37">
    <p:spTree>
      <p:nvGrpSpPr>
        <p:cNvPr id="1" name="Shape 598"/>
        <p:cNvGrpSpPr/>
        <p:nvPr/>
      </p:nvGrpSpPr>
      <p:grpSpPr>
        <a:xfrm>
          <a:off x="0" y="0"/>
          <a:ext cx="0" cy="0"/>
          <a:chOff x="0" y="0"/>
          <a:chExt cx="0" cy="0"/>
        </a:xfrm>
      </p:grpSpPr>
      <p:grpSp>
        <p:nvGrpSpPr>
          <p:cNvPr id="599" name="Google Shape;599;p265"/>
          <p:cNvGrpSpPr/>
          <p:nvPr/>
        </p:nvGrpSpPr>
        <p:grpSpPr>
          <a:xfrm>
            <a:off x="3138739" y="1728182"/>
            <a:ext cx="2866522" cy="2848912"/>
            <a:chOff x="-15798" y="0"/>
            <a:chExt cx="2571596" cy="2555798"/>
          </a:xfrm>
        </p:grpSpPr>
        <p:sp>
          <p:nvSpPr>
            <p:cNvPr id="600" name="Google Shape;600;p265"/>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601" name="Google Shape;601;p265"/>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602" name="Google Shape;602;p265"/>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603" name="Google Shape;603;p265"/>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604" name="Google Shape;604;p265"/>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grpSp>
      <p:sp>
        <p:nvSpPr>
          <p:cNvPr id="605" name="Google Shape;605;p265"/>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6" name="Google Shape;606;p265"/>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7" name="Google Shape;607;p265"/>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8" name="Google Shape;608;p265"/>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9" name="Google Shape;609;p265"/>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0" name="Google Shape;610;p265"/>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1" name="Google Shape;611;p265"/>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2" name="Google Shape;612;p265"/>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3" name="Google Shape;613;p265"/>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4" name="Google Shape;614;p265"/>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5" name="Google Shape;615;p265"/>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6" name="Google Shape;616;p265"/>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7" name="Google Shape;617;p265"/>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Caption">
  <p:cSld name="1_Caption 38">
    <p:spTree>
      <p:nvGrpSpPr>
        <p:cNvPr id="1" name="Shape 618"/>
        <p:cNvGrpSpPr/>
        <p:nvPr/>
      </p:nvGrpSpPr>
      <p:grpSpPr>
        <a:xfrm>
          <a:off x="0" y="0"/>
          <a:ext cx="0" cy="0"/>
          <a:chOff x="0" y="0"/>
          <a:chExt cx="0" cy="0"/>
        </a:xfrm>
      </p:grpSpPr>
      <p:pic>
        <p:nvPicPr>
          <p:cNvPr id="619" name="Google Shape;619;p26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620" name="Google Shape;620;p266"/>
          <p:cNvGrpSpPr/>
          <p:nvPr/>
        </p:nvGrpSpPr>
        <p:grpSpPr>
          <a:xfrm>
            <a:off x="2525214" y="825411"/>
            <a:ext cx="4093572" cy="4069088"/>
            <a:chOff x="2519466" y="821088"/>
            <a:chExt cx="4348428" cy="4322420"/>
          </a:xfrm>
        </p:grpSpPr>
        <p:sp>
          <p:nvSpPr>
            <p:cNvPr id="621" name="Google Shape;621;p266"/>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22" name="Google Shape;622;p266"/>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23" name="Google Shape;623;p266"/>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24" name="Google Shape;624;p266"/>
            <p:cNvSpPr/>
            <p:nvPr/>
          </p:nvSpPr>
          <p:spPr>
            <a:xfrm>
              <a:off x="4701894" y="1904474"/>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25" name="Google Shape;625;p266"/>
            <p:cNvSpPr/>
            <p:nvPr/>
          </p:nvSpPr>
          <p:spPr>
            <a:xfrm>
              <a:off x="2519466" y="1904508"/>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26" name="Google Shape;626;p266"/>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627" name="Google Shape;627;p266"/>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28" name="Google Shape;628;p266"/>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29" name="Google Shape;629;p266"/>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30" name="Google Shape;630;p266"/>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31" name="Google Shape;631;p26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32" name="Google Shape;632;p26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Caption">
  <p:cSld name="1_Caption 39">
    <p:spTree>
      <p:nvGrpSpPr>
        <p:cNvPr id="1" name="Shape 633"/>
        <p:cNvGrpSpPr/>
        <p:nvPr/>
      </p:nvGrpSpPr>
      <p:grpSpPr>
        <a:xfrm>
          <a:off x="0" y="0"/>
          <a:ext cx="0" cy="0"/>
          <a:chOff x="0" y="0"/>
          <a:chExt cx="0" cy="0"/>
        </a:xfrm>
      </p:grpSpPr>
      <p:pic>
        <p:nvPicPr>
          <p:cNvPr id="634" name="Google Shape;634;p26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635" name="Google Shape;635;p267"/>
          <p:cNvGrpSpPr/>
          <p:nvPr/>
        </p:nvGrpSpPr>
        <p:grpSpPr>
          <a:xfrm>
            <a:off x="2525214" y="825411"/>
            <a:ext cx="4093572" cy="4069088"/>
            <a:chOff x="2519466" y="821088"/>
            <a:chExt cx="4348428" cy="4322420"/>
          </a:xfrm>
        </p:grpSpPr>
        <p:sp>
          <p:nvSpPr>
            <p:cNvPr id="636" name="Google Shape;636;p267"/>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37" name="Google Shape;637;p267"/>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38" name="Google Shape;638;p267"/>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39" name="Google Shape;639;p267"/>
            <p:cNvSpPr/>
            <p:nvPr/>
          </p:nvSpPr>
          <p:spPr>
            <a:xfrm>
              <a:off x="4701894" y="1904474"/>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40" name="Google Shape;640;p267"/>
            <p:cNvSpPr/>
            <p:nvPr/>
          </p:nvSpPr>
          <p:spPr>
            <a:xfrm>
              <a:off x="2519466" y="1904508"/>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41" name="Google Shape;641;p267"/>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642" name="Google Shape;642;p267"/>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43" name="Google Shape;643;p267"/>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44" name="Google Shape;644;p267"/>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45" name="Google Shape;645;p267"/>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46" name="Google Shape;646;p26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47" name="Google Shape;647;p26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p:spTree>
      <p:nvGrpSpPr>
        <p:cNvPr id="1" name="Shape 648"/>
        <p:cNvGrpSpPr/>
        <p:nvPr/>
      </p:nvGrpSpPr>
      <p:grpSpPr>
        <a:xfrm>
          <a:off x="0" y="0"/>
          <a:ext cx="0" cy="0"/>
          <a:chOff x="0" y="0"/>
          <a:chExt cx="0" cy="0"/>
        </a:xfrm>
      </p:grpSpPr>
      <p:pic>
        <p:nvPicPr>
          <p:cNvPr id="649" name="Google Shape;649;p26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650" name="Google Shape;650;p26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51" name="Google Shape;651;p26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652" name="Google Shape;652;p268"/>
          <p:cNvGrpSpPr/>
          <p:nvPr/>
        </p:nvGrpSpPr>
        <p:grpSpPr>
          <a:xfrm>
            <a:off x="881517" y="2193743"/>
            <a:ext cx="397892" cy="646462"/>
            <a:chOff x="1400864" y="1624076"/>
            <a:chExt cx="560368" cy="910439"/>
          </a:xfrm>
        </p:grpSpPr>
        <p:grpSp>
          <p:nvGrpSpPr>
            <p:cNvPr id="653" name="Google Shape;653;p268"/>
            <p:cNvGrpSpPr/>
            <p:nvPr/>
          </p:nvGrpSpPr>
          <p:grpSpPr>
            <a:xfrm>
              <a:off x="1400864" y="1624076"/>
              <a:ext cx="560368" cy="825149"/>
              <a:chOff x="1342876" y="1647676"/>
              <a:chExt cx="560368" cy="825149"/>
            </a:xfrm>
          </p:grpSpPr>
          <p:sp>
            <p:nvSpPr>
              <p:cNvPr id="654" name="Google Shape;654;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55" name="Google Shape;655;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56" name="Google Shape;656;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57" name="Google Shape;657;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58" name="Google Shape;658;p268"/>
          <p:cNvGrpSpPr/>
          <p:nvPr/>
        </p:nvGrpSpPr>
        <p:grpSpPr>
          <a:xfrm>
            <a:off x="2622541" y="2193743"/>
            <a:ext cx="397892" cy="646462"/>
            <a:chOff x="1400864" y="1624076"/>
            <a:chExt cx="560368" cy="910439"/>
          </a:xfrm>
        </p:grpSpPr>
        <p:grpSp>
          <p:nvGrpSpPr>
            <p:cNvPr id="659" name="Google Shape;659;p268"/>
            <p:cNvGrpSpPr/>
            <p:nvPr/>
          </p:nvGrpSpPr>
          <p:grpSpPr>
            <a:xfrm>
              <a:off x="1400864" y="1624076"/>
              <a:ext cx="560368" cy="825149"/>
              <a:chOff x="1342876" y="1647676"/>
              <a:chExt cx="560368" cy="825149"/>
            </a:xfrm>
          </p:grpSpPr>
          <p:sp>
            <p:nvSpPr>
              <p:cNvPr id="660" name="Google Shape;660;p26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61" name="Google Shape;661;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62" name="Google Shape;662;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63" name="Google Shape;663;p268"/>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64" name="Google Shape;664;p268"/>
          <p:cNvGrpSpPr/>
          <p:nvPr/>
        </p:nvGrpSpPr>
        <p:grpSpPr>
          <a:xfrm>
            <a:off x="4363565" y="2193743"/>
            <a:ext cx="397892" cy="646462"/>
            <a:chOff x="1400864" y="1624076"/>
            <a:chExt cx="560368" cy="910439"/>
          </a:xfrm>
        </p:grpSpPr>
        <p:grpSp>
          <p:nvGrpSpPr>
            <p:cNvPr id="665" name="Google Shape;665;p268"/>
            <p:cNvGrpSpPr/>
            <p:nvPr/>
          </p:nvGrpSpPr>
          <p:grpSpPr>
            <a:xfrm>
              <a:off x="1400864" y="1624076"/>
              <a:ext cx="560368" cy="825149"/>
              <a:chOff x="1342876" y="1647676"/>
              <a:chExt cx="560368" cy="825149"/>
            </a:xfrm>
          </p:grpSpPr>
          <p:sp>
            <p:nvSpPr>
              <p:cNvPr id="666" name="Google Shape;666;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67" name="Google Shape;667;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68" name="Google Shape;668;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69" name="Google Shape;669;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70" name="Google Shape;670;p268"/>
          <p:cNvGrpSpPr/>
          <p:nvPr/>
        </p:nvGrpSpPr>
        <p:grpSpPr>
          <a:xfrm>
            <a:off x="6104589" y="2193743"/>
            <a:ext cx="397892" cy="646462"/>
            <a:chOff x="1400864" y="1624076"/>
            <a:chExt cx="560368" cy="910439"/>
          </a:xfrm>
        </p:grpSpPr>
        <p:grpSp>
          <p:nvGrpSpPr>
            <p:cNvPr id="671" name="Google Shape;671;p268"/>
            <p:cNvGrpSpPr/>
            <p:nvPr/>
          </p:nvGrpSpPr>
          <p:grpSpPr>
            <a:xfrm>
              <a:off x="1400864" y="1624076"/>
              <a:ext cx="560368" cy="825149"/>
              <a:chOff x="1342876" y="1647676"/>
              <a:chExt cx="560368" cy="825149"/>
            </a:xfrm>
          </p:grpSpPr>
          <p:sp>
            <p:nvSpPr>
              <p:cNvPr id="672" name="Google Shape;672;p26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73" name="Google Shape;673;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74" name="Google Shape;674;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75" name="Google Shape;675;p268"/>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76" name="Google Shape;676;p268"/>
          <p:cNvGrpSpPr/>
          <p:nvPr/>
        </p:nvGrpSpPr>
        <p:grpSpPr>
          <a:xfrm>
            <a:off x="7845614" y="2193743"/>
            <a:ext cx="397892" cy="646462"/>
            <a:chOff x="1400864" y="1624076"/>
            <a:chExt cx="560368" cy="910439"/>
          </a:xfrm>
        </p:grpSpPr>
        <p:grpSp>
          <p:nvGrpSpPr>
            <p:cNvPr id="677" name="Google Shape;677;p268"/>
            <p:cNvGrpSpPr/>
            <p:nvPr/>
          </p:nvGrpSpPr>
          <p:grpSpPr>
            <a:xfrm>
              <a:off x="1400864" y="1624076"/>
              <a:ext cx="560368" cy="825149"/>
              <a:chOff x="1342876" y="1647676"/>
              <a:chExt cx="560368" cy="825149"/>
            </a:xfrm>
          </p:grpSpPr>
          <p:sp>
            <p:nvSpPr>
              <p:cNvPr id="678" name="Google Shape;678;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79" name="Google Shape;679;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80" name="Google Shape;680;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81" name="Google Shape;681;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682" name="Google Shape;682;p268"/>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83" name="Google Shape;683;p268"/>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84" name="Google Shape;684;p268"/>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85" name="Google Shape;685;p268"/>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86" name="Google Shape;686;p268"/>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
    <p:spTree>
      <p:nvGrpSpPr>
        <p:cNvPr id="1" name="Shape 687"/>
        <p:cNvGrpSpPr/>
        <p:nvPr/>
      </p:nvGrpSpPr>
      <p:grpSpPr>
        <a:xfrm>
          <a:off x="0" y="0"/>
          <a:ext cx="0" cy="0"/>
          <a:chOff x="0" y="0"/>
          <a:chExt cx="0" cy="0"/>
        </a:xfrm>
      </p:grpSpPr>
      <p:pic>
        <p:nvPicPr>
          <p:cNvPr id="688" name="Google Shape;688;p26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689" name="Google Shape;689;p26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90" name="Google Shape;690;p26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691" name="Google Shape;691;p269"/>
          <p:cNvGrpSpPr/>
          <p:nvPr/>
        </p:nvGrpSpPr>
        <p:grpSpPr>
          <a:xfrm>
            <a:off x="881517" y="2193743"/>
            <a:ext cx="7361989" cy="646462"/>
            <a:chOff x="881517" y="2219381"/>
            <a:chExt cx="7361989" cy="646462"/>
          </a:xfrm>
        </p:grpSpPr>
        <p:grpSp>
          <p:nvGrpSpPr>
            <p:cNvPr id="692" name="Google Shape;692;p269"/>
            <p:cNvGrpSpPr/>
            <p:nvPr/>
          </p:nvGrpSpPr>
          <p:grpSpPr>
            <a:xfrm>
              <a:off x="881517" y="2219381"/>
              <a:ext cx="397892" cy="646462"/>
              <a:chOff x="1400864" y="1624076"/>
              <a:chExt cx="560368" cy="910439"/>
            </a:xfrm>
          </p:grpSpPr>
          <p:grpSp>
            <p:nvGrpSpPr>
              <p:cNvPr id="693" name="Google Shape;693;p269"/>
              <p:cNvGrpSpPr/>
              <p:nvPr/>
            </p:nvGrpSpPr>
            <p:grpSpPr>
              <a:xfrm>
                <a:off x="1400864" y="1624076"/>
                <a:ext cx="560368" cy="825149"/>
                <a:chOff x="1342876" y="1647676"/>
                <a:chExt cx="560368" cy="825149"/>
              </a:xfrm>
            </p:grpSpPr>
            <p:sp>
              <p:nvSpPr>
                <p:cNvPr id="694" name="Google Shape;694;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95" name="Google Shape;695;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96" name="Google Shape;696;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97" name="Google Shape;697;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98" name="Google Shape;698;p269"/>
            <p:cNvGrpSpPr/>
            <p:nvPr/>
          </p:nvGrpSpPr>
          <p:grpSpPr>
            <a:xfrm>
              <a:off x="2622541" y="2219381"/>
              <a:ext cx="397892" cy="646462"/>
              <a:chOff x="1400864" y="1624076"/>
              <a:chExt cx="560368" cy="910439"/>
            </a:xfrm>
          </p:grpSpPr>
          <p:grpSp>
            <p:nvGrpSpPr>
              <p:cNvPr id="699" name="Google Shape;699;p269"/>
              <p:cNvGrpSpPr/>
              <p:nvPr/>
            </p:nvGrpSpPr>
            <p:grpSpPr>
              <a:xfrm>
                <a:off x="1400864" y="1624076"/>
                <a:ext cx="560368" cy="825149"/>
                <a:chOff x="1342876" y="1647676"/>
                <a:chExt cx="560368" cy="825149"/>
              </a:xfrm>
            </p:grpSpPr>
            <p:sp>
              <p:nvSpPr>
                <p:cNvPr id="700" name="Google Shape;700;p269"/>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701" name="Google Shape;701;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702" name="Google Shape;702;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703" name="Google Shape;703;p269"/>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704" name="Google Shape;704;p269"/>
            <p:cNvGrpSpPr/>
            <p:nvPr/>
          </p:nvGrpSpPr>
          <p:grpSpPr>
            <a:xfrm>
              <a:off x="4363565" y="2219381"/>
              <a:ext cx="397892" cy="646462"/>
              <a:chOff x="1400864" y="1624076"/>
              <a:chExt cx="560368" cy="910439"/>
            </a:xfrm>
          </p:grpSpPr>
          <p:grpSp>
            <p:nvGrpSpPr>
              <p:cNvPr id="705" name="Google Shape;705;p269"/>
              <p:cNvGrpSpPr/>
              <p:nvPr/>
            </p:nvGrpSpPr>
            <p:grpSpPr>
              <a:xfrm>
                <a:off x="1400864" y="1624076"/>
                <a:ext cx="560368" cy="825149"/>
                <a:chOff x="1342876" y="1647676"/>
                <a:chExt cx="560368" cy="825149"/>
              </a:xfrm>
            </p:grpSpPr>
            <p:sp>
              <p:nvSpPr>
                <p:cNvPr id="706" name="Google Shape;706;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707" name="Google Shape;707;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708" name="Google Shape;708;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709" name="Google Shape;709;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710" name="Google Shape;710;p269"/>
            <p:cNvGrpSpPr/>
            <p:nvPr/>
          </p:nvGrpSpPr>
          <p:grpSpPr>
            <a:xfrm>
              <a:off x="6104589" y="2219381"/>
              <a:ext cx="397892" cy="646462"/>
              <a:chOff x="1400864" y="1624076"/>
              <a:chExt cx="560368" cy="910439"/>
            </a:xfrm>
          </p:grpSpPr>
          <p:grpSp>
            <p:nvGrpSpPr>
              <p:cNvPr id="711" name="Google Shape;711;p269"/>
              <p:cNvGrpSpPr/>
              <p:nvPr/>
            </p:nvGrpSpPr>
            <p:grpSpPr>
              <a:xfrm>
                <a:off x="1400864" y="1624076"/>
                <a:ext cx="560368" cy="825149"/>
                <a:chOff x="1342876" y="1647676"/>
                <a:chExt cx="560368" cy="825149"/>
              </a:xfrm>
            </p:grpSpPr>
            <p:sp>
              <p:nvSpPr>
                <p:cNvPr id="712" name="Google Shape;712;p269"/>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713" name="Google Shape;713;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714" name="Google Shape;714;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715" name="Google Shape;715;p269"/>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716" name="Google Shape;716;p269"/>
            <p:cNvGrpSpPr/>
            <p:nvPr/>
          </p:nvGrpSpPr>
          <p:grpSpPr>
            <a:xfrm>
              <a:off x="7845614" y="2219381"/>
              <a:ext cx="397892" cy="646462"/>
              <a:chOff x="1400864" y="1624076"/>
              <a:chExt cx="560368" cy="910439"/>
            </a:xfrm>
          </p:grpSpPr>
          <p:grpSp>
            <p:nvGrpSpPr>
              <p:cNvPr id="717" name="Google Shape;717;p269"/>
              <p:cNvGrpSpPr/>
              <p:nvPr/>
            </p:nvGrpSpPr>
            <p:grpSpPr>
              <a:xfrm>
                <a:off x="1400864" y="1624076"/>
                <a:ext cx="560368" cy="825149"/>
                <a:chOff x="1342876" y="1647676"/>
                <a:chExt cx="560368" cy="825149"/>
              </a:xfrm>
            </p:grpSpPr>
            <p:sp>
              <p:nvSpPr>
                <p:cNvPr id="718" name="Google Shape;718;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719" name="Google Shape;719;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720" name="Google Shape;720;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721" name="Google Shape;721;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722" name="Google Shape;722;p269"/>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23" name="Google Shape;723;p269"/>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24" name="Google Shape;724;p269"/>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25" name="Google Shape;725;p269"/>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26" name="Google Shape;726;p269"/>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3">
    <p:spTree>
      <p:nvGrpSpPr>
        <p:cNvPr id="1" name="Shape 727"/>
        <p:cNvGrpSpPr/>
        <p:nvPr/>
      </p:nvGrpSpPr>
      <p:grpSpPr>
        <a:xfrm>
          <a:off x="0" y="0"/>
          <a:ext cx="0" cy="0"/>
          <a:chOff x="0" y="0"/>
          <a:chExt cx="0" cy="0"/>
        </a:xfrm>
      </p:grpSpPr>
      <p:pic>
        <p:nvPicPr>
          <p:cNvPr id="728" name="Google Shape;728;p27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29" name="Google Shape;729;p27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0" name="Google Shape;730;p27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731" name="Google Shape;731;p270"/>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732" name="Google Shape;732;p270"/>
          <p:cNvSpPr/>
          <p:nvPr/>
        </p:nvSpPr>
        <p:spPr>
          <a:xfrm>
            <a:off x="89548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sp>
        <p:nvSpPr>
          <p:cNvPr id="733" name="Google Shape;733;p270"/>
          <p:cNvSpPr/>
          <p:nvPr/>
        </p:nvSpPr>
        <p:spPr>
          <a:xfrm>
            <a:off x="283282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sp>
        <p:nvSpPr>
          <p:cNvPr id="734" name="Google Shape;734;p270"/>
          <p:cNvSpPr/>
          <p:nvPr/>
        </p:nvSpPr>
        <p:spPr>
          <a:xfrm>
            <a:off x="477016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sp>
        <p:nvSpPr>
          <p:cNvPr id="735" name="Google Shape;735;p270"/>
          <p:cNvSpPr/>
          <p:nvPr/>
        </p:nvSpPr>
        <p:spPr>
          <a:xfrm>
            <a:off x="670750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sp>
        <p:nvSpPr>
          <p:cNvPr id="736" name="Google Shape;736;p270"/>
          <p:cNvSpPr/>
          <p:nvPr/>
        </p:nvSpPr>
        <p:spPr>
          <a:xfrm>
            <a:off x="186415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sp>
        <p:nvSpPr>
          <p:cNvPr id="737" name="Google Shape;737;p270"/>
          <p:cNvSpPr/>
          <p:nvPr/>
        </p:nvSpPr>
        <p:spPr>
          <a:xfrm>
            <a:off x="380149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sp>
        <p:nvSpPr>
          <p:cNvPr id="738" name="Google Shape;738;p270"/>
          <p:cNvSpPr/>
          <p:nvPr/>
        </p:nvSpPr>
        <p:spPr>
          <a:xfrm>
            <a:off x="573883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sp>
        <p:nvSpPr>
          <p:cNvPr id="739" name="Google Shape;739;p270"/>
          <p:cNvSpPr/>
          <p:nvPr/>
        </p:nvSpPr>
        <p:spPr>
          <a:xfrm>
            <a:off x="767617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8</a:t>
            </a:r>
            <a:endParaRPr sz="1400" b="0" i="0" u="none" strike="noStrike" cap="none">
              <a:solidFill>
                <a:srgbClr val="000000"/>
              </a:solidFill>
              <a:latin typeface="Arial"/>
              <a:ea typeface="Arial"/>
              <a:cs typeface="Arial"/>
              <a:sym typeface="Arial"/>
            </a:endParaRPr>
          </a:p>
        </p:txBody>
      </p:sp>
      <p:sp>
        <p:nvSpPr>
          <p:cNvPr id="740" name="Google Shape;740;p270"/>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41" name="Google Shape;741;p270"/>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42" name="Google Shape;742;p270"/>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43" name="Google Shape;743;p270"/>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44" name="Google Shape;744;p270"/>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45" name="Google Shape;745;p270"/>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46" name="Google Shape;746;p270"/>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47" name="Google Shape;747;p270"/>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Thank you">
    <p:spTree>
      <p:nvGrpSpPr>
        <p:cNvPr id="1" name="Shape 61"/>
        <p:cNvGrpSpPr/>
        <p:nvPr/>
      </p:nvGrpSpPr>
      <p:grpSpPr>
        <a:xfrm>
          <a:off x="0" y="0"/>
          <a:ext cx="0" cy="0"/>
          <a:chOff x="0" y="0"/>
          <a:chExt cx="0" cy="0"/>
        </a:xfrm>
      </p:grpSpPr>
      <p:pic>
        <p:nvPicPr>
          <p:cNvPr id="62" name="Google Shape;62;p218" descr="Graphical user interface, application&#10;&#10;Description automatically generated"/>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63" name="Google Shape;63;p218"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4">
    <p:spTree>
      <p:nvGrpSpPr>
        <p:cNvPr id="1" name="Shape 748"/>
        <p:cNvGrpSpPr/>
        <p:nvPr/>
      </p:nvGrpSpPr>
      <p:grpSpPr>
        <a:xfrm>
          <a:off x="0" y="0"/>
          <a:ext cx="0" cy="0"/>
          <a:chOff x="0" y="0"/>
          <a:chExt cx="0" cy="0"/>
        </a:xfrm>
      </p:grpSpPr>
      <p:pic>
        <p:nvPicPr>
          <p:cNvPr id="749" name="Google Shape;749;p27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50" name="Google Shape;750;p27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1" name="Google Shape;751;p27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752" name="Google Shape;752;p271"/>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753" name="Google Shape;753;p271"/>
          <p:cNvSpPr/>
          <p:nvPr/>
        </p:nvSpPr>
        <p:spPr>
          <a:xfrm>
            <a:off x="89548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sp>
        <p:nvSpPr>
          <p:cNvPr id="754" name="Google Shape;754;p271"/>
          <p:cNvSpPr/>
          <p:nvPr/>
        </p:nvSpPr>
        <p:spPr>
          <a:xfrm>
            <a:off x="283282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sp>
        <p:nvSpPr>
          <p:cNvPr id="755" name="Google Shape;755;p271"/>
          <p:cNvSpPr/>
          <p:nvPr/>
        </p:nvSpPr>
        <p:spPr>
          <a:xfrm>
            <a:off x="477016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sp>
        <p:nvSpPr>
          <p:cNvPr id="756" name="Google Shape;756;p271"/>
          <p:cNvSpPr/>
          <p:nvPr/>
        </p:nvSpPr>
        <p:spPr>
          <a:xfrm>
            <a:off x="670750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sp>
        <p:nvSpPr>
          <p:cNvPr id="757" name="Google Shape;757;p271"/>
          <p:cNvSpPr/>
          <p:nvPr/>
        </p:nvSpPr>
        <p:spPr>
          <a:xfrm>
            <a:off x="186415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sp>
        <p:nvSpPr>
          <p:cNvPr id="758" name="Google Shape;758;p271"/>
          <p:cNvSpPr/>
          <p:nvPr/>
        </p:nvSpPr>
        <p:spPr>
          <a:xfrm>
            <a:off x="380149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sp>
        <p:nvSpPr>
          <p:cNvPr id="759" name="Google Shape;759;p271"/>
          <p:cNvSpPr/>
          <p:nvPr/>
        </p:nvSpPr>
        <p:spPr>
          <a:xfrm>
            <a:off x="573883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sp>
        <p:nvSpPr>
          <p:cNvPr id="760" name="Google Shape;760;p271"/>
          <p:cNvSpPr/>
          <p:nvPr/>
        </p:nvSpPr>
        <p:spPr>
          <a:xfrm>
            <a:off x="767617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8</a:t>
            </a:r>
            <a:endParaRPr sz="1400" b="0" i="0" u="none" strike="noStrike" cap="none">
              <a:solidFill>
                <a:srgbClr val="000000"/>
              </a:solidFill>
              <a:latin typeface="Arial"/>
              <a:ea typeface="Arial"/>
              <a:cs typeface="Arial"/>
              <a:sym typeface="Arial"/>
            </a:endParaRPr>
          </a:p>
        </p:txBody>
      </p:sp>
      <p:sp>
        <p:nvSpPr>
          <p:cNvPr id="761" name="Google Shape;761;p271"/>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62" name="Google Shape;762;p271"/>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63" name="Google Shape;763;p271"/>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64" name="Google Shape;764;p271"/>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65" name="Google Shape;765;p271"/>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66" name="Google Shape;766;p271"/>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67" name="Google Shape;767;p271"/>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68" name="Google Shape;768;p271"/>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5">
    <p:spTree>
      <p:nvGrpSpPr>
        <p:cNvPr id="1" name="Shape 769"/>
        <p:cNvGrpSpPr/>
        <p:nvPr/>
      </p:nvGrpSpPr>
      <p:grpSpPr>
        <a:xfrm>
          <a:off x="0" y="0"/>
          <a:ext cx="0" cy="0"/>
          <a:chOff x="0" y="0"/>
          <a:chExt cx="0" cy="0"/>
        </a:xfrm>
      </p:grpSpPr>
      <p:pic>
        <p:nvPicPr>
          <p:cNvPr id="770" name="Google Shape;770;p27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71" name="Google Shape;771;p27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2" name="Google Shape;772;p27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773" name="Google Shape;773;p272"/>
          <p:cNvCxnSpPr>
            <a:stCxn id="774"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774" name="Google Shape;774;p272"/>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775" name="Google Shape;775;p272"/>
          <p:cNvSpPr/>
          <p:nvPr/>
        </p:nvSpPr>
        <p:spPr>
          <a:xfrm>
            <a:off x="4387355" y="1481023"/>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776" name="Google Shape;776;p272"/>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777" name="Google Shape;777;p272"/>
          <p:cNvSpPr/>
          <p:nvPr/>
        </p:nvSpPr>
        <p:spPr>
          <a:xfrm>
            <a:off x="4387355" y="2694127"/>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778" name="Google Shape;778;p272"/>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779" name="Google Shape;779;p272"/>
          <p:cNvSpPr/>
          <p:nvPr/>
        </p:nvSpPr>
        <p:spPr>
          <a:xfrm>
            <a:off x="4387355" y="3907231"/>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780" name="Google Shape;780;p272"/>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781" name="Google Shape;781;p272"/>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82" name="Google Shape;782;p272"/>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83" name="Google Shape;783;p272"/>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84" name="Google Shape;784;p272"/>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85" name="Google Shape;785;p272"/>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86" name="Google Shape;786;p272"/>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87" name="Google Shape;787;p272"/>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6">
    <p:spTree>
      <p:nvGrpSpPr>
        <p:cNvPr id="1" name="Shape 788"/>
        <p:cNvGrpSpPr/>
        <p:nvPr/>
      </p:nvGrpSpPr>
      <p:grpSpPr>
        <a:xfrm>
          <a:off x="0" y="0"/>
          <a:ext cx="0" cy="0"/>
          <a:chOff x="0" y="0"/>
          <a:chExt cx="0" cy="0"/>
        </a:xfrm>
      </p:grpSpPr>
      <p:pic>
        <p:nvPicPr>
          <p:cNvPr id="789" name="Google Shape;789;p27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90" name="Google Shape;790;p27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91" name="Google Shape;791;p27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792" name="Google Shape;792;p273"/>
          <p:cNvCxnSpPr>
            <a:stCxn id="793"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793" name="Google Shape;793;p273"/>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794" name="Google Shape;794;p273"/>
          <p:cNvSpPr/>
          <p:nvPr/>
        </p:nvSpPr>
        <p:spPr>
          <a:xfrm>
            <a:off x="4387355" y="1481023"/>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795" name="Google Shape;795;p273"/>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796" name="Google Shape;796;p273"/>
          <p:cNvSpPr/>
          <p:nvPr/>
        </p:nvSpPr>
        <p:spPr>
          <a:xfrm>
            <a:off x="4387355" y="2694127"/>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797" name="Google Shape;797;p273"/>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798" name="Google Shape;798;p273"/>
          <p:cNvSpPr/>
          <p:nvPr/>
        </p:nvSpPr>
        <p:spPr>
          <a:xfrm>
            <a:off x="4387355" y="3907231"/>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799" name="Google Shape;799;p273"/>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800" name="Google Shape;800;p273"/>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01" name="Google Shape;801;p273"/>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02" name="Google Shape;802;p273"/>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03" name="Google Shape;803;p273"/>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04" name="Google Shape;804;p273"/>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05" name="Google Shape;805;p273"/>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06" name="Google Shape;806;p273"/>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7">
    <p:spTree>
      <p:nvGrpSpPr>
        <p:cNvPr id="1" name="Shape 807"/>
        <p:cNvGrpSpPr/>
        <p:nvPr/>
      </p:nvGrpSpPr>
      <p:grpSpPr>
        <a:xfrm>
          <a:off x="0" y="0"/>
          <a:ext cx="0" cy="0"/>
          <a:chOff x="0" y="0"/>
          <a:chExt cx="0" cy="0"/>
        </a:xfrm>
      </p:grpSpPr>
      <p:pic>
        <p:nvPicPr>
          <p:cNvPr id="808" name="Google Shape;808;p274"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809" name="Google Shape;809;p27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10" name="Google Shape;810;p27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811" name="Google Shape;811;p274"/>
          <p:cNvGrpSpPr/>
          <p:nvPr/>
        </p:nvGrpSpPr>
        <p:grpSpPr>
          <a:xfrm>
            <a:off x="914091" y="752041"/>
            <a:ext cx="7280306" cy="4126450"/>
            <a:chOff x="556442" y="752041"/>
            <a:chExt cx="7280306" cy="4126450"/>
          </a:xfrm>
        </p:grpSpPr>
        <p:cxnSp>
          <p:nvCxnSpPr>
            <p:cNvPr id="812" name="Google Shape;812;p274"/>
            <p:cNvCxnSpPr>
              <a:stCxn id="813" idx="6"/>
              <a:endCxn id="814" idx="0"/>
            </p:cNvCxnSpPr>
            <p:nvPr/>
          </p:nvCxnSpPr>
          <p:spPr>
            <a:xfrm rot="10800000" flipH="1">
              <a:off x="3133388" y="990067"/>
              <a:ext cx="818400" cy="1825200"/>
            </a:xfrm>
            <a:prstGeom prst="bentConnector3">
              <a:avLst>
                <a:gd name="adj1" fmla="val -37402"/>
              </a:avLst>
            </a:prstGeom>
            <a:noFill/>
            <a:ln w="12700" cap="flat" cmpd="sng">
              <a:solidFill>
                <a:srgbClr val="D8D8D8"/>
              </a:solidFill>
              <a:prstDash val="solid"/>
              <a:round/>
              <a:headEnd type="none" w="sm" len="sm"/>
              <a:tailEnd type="none" w="sm" len="sm"/>
            </a:ln>
          </p:spPr>
        </p:cxnSp>
        <p:cxnSp>
          <p:nvCxnSpPr>
            <p:cNvPr id="815" name="Google Shape;815;p274"/>
            <p:cNvCxnSpPr>
              <a:stCxn id="813" idx="6"/>
              <a:endCxn id="816" idx="0"/>
            </p:cNvCxnSpPr>
            <p:nvPr/>
          </p:nvCxnSpPr>
          <p:spPr>
            <a:xfrm rot="10800000" flipH="1">
              <a:off x="3133388" y="2206267"/>
              <a:ext cx="818400" cy="609000"/>
            </a:xfrm>
            <a:prstGeom prst="bentConnector3">
              <a:avLst>
                <a:gd name="adj1" fmla="val -37402"/>
              </a:avLst>
            </a:prstGeom>
            <a:noFill/>
            <a:ln w="12700" cap="flat" cmpd="sng">
              <a:solidFill>
                <a:srgbClr val="D8D8D8"/>
              </a:solidFill>
              <a:prstDash val="solid"/>
              <a:round/>
              <a:headEnd type="none" w="sm" len="sm"/>
              <a:tailEnd type="none" w="sm" len="sm"/>
            </a:ln>
          </p:spPr>
        </p:cxnSp>
        <p:cxnSp>
          <p:nvCxnSpPr>
            <p:cNvPr id="817" name="Google Shape;817;p274"/>
            <p:cNvCxnSpPr>
              <a:stCxn id="813" idx="6"/>
              <a:endCxn id="818" idx="0"/>
            </p:cNvCxnSpPr>
            <p:nvPr/>
          </p:nvCxnSpPr>
          <p:spPr>
            <a:xfrm rot="10800000" flipH="1">
              <a:off x="3133388" y="2814667"/>
              <a:ext cx="818400" cy="600"/>
            </a:xfrm>
            <a:prstGeom prst="bentConnector3">
              <a:avLst>
                <a:gd name="adj1" fmla="val -37402"/>
              </a:avLst>
            </a:prstGeom>
            <a:noFill/>
            <a:ln w="12700" cap="flat" cmpd="sng">
              <a:solidFill>
                <a:srgbClr val="D8D8D8"/>
              </a:solidFill>
              <a:prstDash val="solid"/>
              <a:round/>
              <a:headEnd type="none" w="sm" len="sm"/>
              <a:tailEnd type="none" w="sm" len="sm"/>
            </a:ln>
          </p:spPr>
        </p:cxnSp>
        <p:cxnSp>
          <p:nvCxnSpPr>
            <p:cNvPr id="819" name="Google Shape;819;p274"/>
            <p:cNvCxnSpPr>
              <a:stCxn id="813" idx="6"/>
              <a:endCxn id="820" idx="0"/>
            </p:cNvCxnSpPr>
            <p:nvPr/>
          </p:nvCxnSpPr>
          <p:spPr>
            <a:xfrm>
              <a:off x="3133388" y="2815267"/>
              <a:ext cx="818400" cy="1824900"/>
            </a:xfrm>
            <a:prstGeom prst="bentConnector3">
              <a:avLst>
                <a:gd name="adj1" fmla="val -37402"/>
              </a:avLst>
            </a:prstGeom>
            <a:noFill/>
            <a:ln w="12700" cap="flat" cmpd="sng">
              <a:solidFill>
                <a:srgbClr val="D8D8D8"/>
              </a:solidFill>
              <a:prstDash val="solid"/>
              <a:round/>
              <a:headEnd type="none" w="sm" len="sm"/>
              <a:tailEnd type="none" w="sm" len="sm"/>
            </a:ln>
          </p:spPr>
        </p:cxnSp>
        <p:cxnSp>
          <p:nvCxnSpPr>
            <p:cNvPr id="821" name="Google Shape;821;p274"/>
            <p:cNvCxnSpPr>
              <a:stCxn id="813" idx="6"/>
              <a:endCxn id="822" idx="0"/>
            </p:cNvCxnSpPr>
            <p:nvPr/>
          </p:nvCxnSpPr>
          <p:spPr>
            <a:xfrm>
              <a:off x="3133388" y="2815267"/>
              <a:ext cx="818400" cy="1216200"/>
            </a:xfrm>
            <a:prstGeom prst="bentConnector3">
              <a:avLst>
                <a:gd name="adj1" fmla="val -37402"/>
              </a:avLst>
            </a:prstGeom>
            <a:noFill/>
            <a:ln w="12700" cap="flat" cmpd="sng">
              <a:solidFill>
                <a:srgbClr val="D8D8D8"/>
              </a:solidFill>
              <a:prstDash val="solid"/>
              <a:round/>
              <a:headEnd type="none" w="sm" len="sm"/>
              <a:tailEnd type="none" w="sm" len="sm"/>
            </a:ln>
          </p:spPr>
        </p:cxnSp>
        <p:cxnSp>
          <p:nvCxnSpPr>
            <p:cNvPr id="823" name="Google Shape;823;p274"/>
            <p:cNvCxnSpPr>
              <a:stCxn id="813" idx="6"/>
              <a:endCxn id="824" idx="0"/>
            </p:cNvCxnSpPr>
            <p:nvPr/>
          </p:nvCxnSpPr>
          <p:spPr>
            <a:xfrm>
              <a:off x="3133388" y="2815267"/>
              <a:ext cx="818400" cy="607800"/>
            </a:xfrm>
            <a:prstGeom prst="bentConnector3">
              <a:avLst>
                <a:gd name="adj1" fmla="val -37402"/>
              </a:avLst>
            </a:prstGeom>
            <a:noFill/>
            <a:ln w="12700" cap="flat" cmpd="sng">
              <a:solidFill>
                <a:srgbClr val="D8D8D8"/>
              </a:solidFill>
              <a:prstDash val="solid"/>
              <a:round/>
              <a:headEnd type="none" w="sm" len="sm"/>
              <a:tailEnd type="none" w="sm" len="sm"/>
            </a:ln>
          </p:spPr>
        </p:cxnSp>
        <p:cxnSp>
          <p:nvCxnSpPr>
            <p:cNvPr id="825" name="Google Shape;825;p274"/>
            <p:cNvCxnSpPr>
              <a:stCxn id="813" idx="6"/>
              <a:endCxn id="826" idx="0"/>
            </p:cNvCxnSpPr>
            <p:nvPr/>
          </p:nvCxnSpPr>
          <p:spPr>
            <a:xfrm rot="10800000" flipH="1">
              <a:off x="3133388" y="1598167"/>
              <a:ext cx="818400" cy="1217100"/>
            </a:xfrm>
            <a:prstGeom prst="bentConnector3">
              <a:avLst>
                <a:gd name="adj1" fmla="val -37402"/>
              </a:avLst>
            </a:prstGeom>
            <a:noFill/>
            <a:ln w="12700" cap="flat" cmpd="sng">
              <a:solidFill>
                <a:srgbClr val="D8D8D8"/>
              </a:solidFill>
              <a:prstDash val="solid"/>
              <a:round/>
              <a:headEnd type="none" w="sm" len="sm"/>
              <a:tailEnd type="none" w="sm" len="sm"/>
            </a:ln>
          </p:spPr>
        </p:cxnSp>
        <p:grpSp>
          <p:nvGrpSpPr>
            <p:cNvPr id="827" name="Google Shape;827;p274"/>
            <p:cNvGrpSpPr/>
            <p:nvPr/>
          </p:nvGrpSpPr>
          <p:grpSpPr>
            <a:xfrm>
              <a:off x="556442" y="1526794"/>
              <a:ext cx="2576946" cy="2576946"/>
              <a:chOff x="941492" y="1686560"/>
              <a:chExt cx="1876213" cy="1876213"/>
            </a:xfrm>
          </p:grpSpPr>
          <p:sp>
            <p:nvSpPr>
              <p:cNvPr id="813" name="Google Shape;813;p274"/>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28" name="Google Shape;828;p274"/>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29" name="Google Shape;829;p274"/>
            <p:cNvSpPr/>
            <p:nvPr/>
          </p:nvSpPr>
          <p:spPr>
            <a:xfrm>
              <a:off x="4529278" y="75204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30" name="Google Shape;830;p274"/>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814" name="Google Shape;814;p274"/>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31" name="Google Shape;831;p274"/>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32" name="Google Shape;832;p274"/>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826" name="Google Shape;826;p274"/>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33" name="Google Shape;833;p274"/>
            <p:cNvSpPr/>
            <p:nvPr/>
          </p:nvSpPr>
          <p:spPr>
            <a:xfrm>
              <a:off x="4529278" y="1968387"/>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34" name="Google Shape;834;p274"/>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816" name="Google Shape;816;p274"/>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35" name="Google Shape;835;p274"/>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36" name="Google Shape;836;p274"/>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818" name="Google Shape;818;p274"/>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37" name="Google Shape;837;p274"/>
            <p:cNvSpPr/>
            <p:nvPr/>
          </p:nvSpPr>
          <p:spPr>
            <a:xfrm>
              <a:off x="4529278" y="318522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38" name="Google Shape;838;p274"/>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824" name="Google Shape;824;p274"/>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39" name="Google Shape;839;p274"/>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40" name="Google Shape;840;p274"/>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822" name="Google Shape;822;p274"/>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41" name="Google Shape;841;p274"/>
            <p:cNvSpPr/>
            <p:nvPr/>
          </p:nvSpPr>
          <p:spPr>
            <a:xfrm>
              <a:off x="4529278" y="4402542"/>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42" name="Google Shape;842;p274"/>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820" name="Google Shape;820;p274"/>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43" name="Google Shape;843;p274"/>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44" name="Google Shape;844;p274"/>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45" name="Google Shape;845;p274"/>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46" name="Google Shape;846;p274"/>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47" name="Google Shape;847;p274"/>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48" name="Google Shape;848;p274"/>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49" name="Google Shape;849;p274"/>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50" name="Google Shape;850;p274"/>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8">
    <p:spTree>
      <p:nvGrpSpPr>
        <p:cNvPr id="1" name="Shape 851"/>
        <p:cNvGrpSpPr/>
        <p:nvPr/>
      </p:nvGrpSpPr>
      <p:grpSpPr>
        <a:xfrm>
          <a:off x="0" y="0"/>
          <a:ext cx="0" cy="0"/>
          <a:chOff x="0" y="0"/>
          <a:chExt cx="0" cy="0"/>
        </a:xfrm>
      </p:grpSpPr>
      <p:pic>
        <p:nvPicPr>
          <p:cNvPr id="852" name="Google Shape;852;p27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853" name="Google Shape;853;p27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54" name="Google Shape;854;p27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855" name="Google Shape;855;p275"/>
          <p:cNvGrpSpPr/>
          <p:nvPr/>
        </p:nvGrpSpPr>
        <p:grpSpPr>
          <a:xfrm>
            <a:off x="914091" y="752041"/>
            <a:ext cx="7280306" cy="4126450"/>
            <a:chOff x="556442" y="752041"/>
            <a:chExt cx="7280306" cy="4126450"/>
          </a:xfrm>
        </p:grpSpPr>
        <p:cxnSp>
          <p:nvCxnSpPr>
            <p:cNvPr id="856" name="Google Shape;856;p275"/>
            <p:cNvCxnSpPr>
              <a:stCxn id="857" idx="6"/>
              <a:endCxn id="858" idx="0"/>
            </p:cNvCxnSpPr>
            <p:nvPr/>
          </p:nvCxnSpPr>
          <p:spPr>
            <a:xfrm rot="10800000" flipH="1">
              <a:off x="3133388" y="990067"/>
              <a:ext cx="818400" cy="1825200"/>
            </a:xfrm>
            <a:prstGeom prst="bentConnector3">
              <a:avLst>
                <a:gd name="adj1" fmla="val -37402"/>
              </a:avLst>
            </a:prstGeom>
            <a:noFill/>
            <a:ln w="12700" cap="flat" cmpd="sng">
              <a:solidFill>
                <a:srgbClr val="D8D8D8"/>
              </a:solidFill>
              <a:prstDash val="solid"/>
              <a:round/>
              <a:headEnd type="none" w="sm" len="sm"/>
              <a:tailEnd type="none" w="sm" len="sm"/>
            </a:ln>
          </p:spPr>
        </p:cxnSp>
        <p:cxnSp>
          <p:nvCxnSpPr>
            <p:cNvPr id="859" name="Google Shape;859;p275"/>
            <p:cNvCxnSpPr>
              <a:stCxn id="857" idx="6"/>
              <a:endCxn id="860" idx="0"/>
            </p:cNvCxnSpPr>
            <p:nvPr/>
          </p:nvCxnSpPr>
          <p:spPr>
            <a:xfrm rot="10800000" flipH="1">
              <a:off x="3133388" y="2206267"/>
              <a:ext cx="818400" cy="609000"/>
            </a:xfrm>
            <a:prstGeom prst="bentConnector3">
              <a:avLst>
                <a:gd name="adj1" fmla="val -37402"/>
              </a:avLst>
            </a:prstGeom>
            <a:noFill/>
            <a:ln w="12700" cap="flat" cmpd="sng">
              <a:solidFill>
                <a:srgbClr val="D8D8D8"/>
              </a:solidFill>
              <a:prstDash val="solid"/>
              <a:round/>
              <a:headEnd type="none" w="sm" len="sm"/>
              <a:tailEnd type="none" w="sm" len="sm"/>
            </a:ln>
          </p:spPr>
        </p:cxnSp>
        <p:cxnSp>
          <p:nvCxnSpPr>
            <p:cNvPr id="861" name="Google Shape;861;p275"/>
            <p:cNvCxnSpPr>
              <a:stCxn id="857" idx="6"/>
              <a:endCxn id="862" idx="0"/>
            </p:cNvCxnSpPr>
            <p:nvPr/>
          </p:nvCxnSpPr>
          <p:spPr>
            <a:xfrm rot="10800000" flipH="1">
              <a:off x="3133388" y="2814667"/>
              <a:ext cx="818400" cy="600"/>
            </a:xfrm>
            <a:prstGeom prst="bentConnector3">
              <a:avLst>
                <a:gd name="adj1" fmla="val -37402"/>
              </a:avLst>
            </a:prstGeom>
            <a:noFill/>
            <a:ln w="12700" cap="flat" cmpd="sng">
              <a:solidFill>
                <a:srgbClr val="D8D8D8"/>
              </a:solidFill>
              <a:prstDash val="solid"/>
              <a:round/>
              <a:headEnd type="none" w="sm" len="sm"/>
              <a:tailEnd type="none" w="sm" len="sm"/>
            </a:ln>
          </p:spPr>
        </p:cxnSp>
        <p:cxnSp>
          <p:nvCxnSpPr>
            <p:cNvPr id="863" name="Google Shape;863;p275"/>
            <p:cNvCxnSpPr>
              <a:stCxn id="857" idx="6"/>
              <a:endCxn id="864" idx="0"/>
            </p:cNvCxnSpPr>
            <p:nvPr/>
          </p:nvCxnSpPr>
          <p:spPr>
            <a:xfrm>
              <a:off x="3133388" y="2815267"/>
              <a:ext cx="818400" cy="1824900"/>
            </a:xfrm>
            <a:prstGeom prst="bentConnector3">
              <a:avLst>
                <a:gd name="adj1" fmla="val -37402"/>
              </a:avLst>
            </a:prstGeom>
            <a:noFill/>
            <a:ln w="12700" cap="flat" cmpd="sng">
              <a:solidFill>
                <a:srgbClr val="D8D8D8"/>
              </a:solidFill>
              <a:prstDash val="solid"/>
              <a:round/>
              <a:headEnd type="none" w="sm" len="sm"/>
              <a:tailEnd type="none" w="sm" len="sm"/>
            </a:ln>
          </p:spPr>
        </p:cxnSp>
        <p:cxnSp>
          <p:nvCxnSpPr>
            <p:cNvPr id="865" name="Google Shape;865;p275"/>
            <p:cNvCxnSpPr>
              <a:stCxn id="857" idx="6"/>
              <a:endCxn id="866" idx="0"/>
            </p:cNvCxnSpPr>
            <p:nvPr/>
          </p:nvCxnSpPr>
          <p:spPr>
            <a:xfrm>
              <a:off x="3133388" y="2815267"/>
              <a:ext cx="818400" cy="1216200"/>
            </a:xfrm>
            <a:prstGeom prst="bentConnector3">
              <a:avLst>
                <a:gd name="adj1" fmla="val -37402"/>
              </a:avLst>
            </a:prstGeom>
            <a:noFill/>
            <a:ln w="12700" cap="flat" cmpd="sng">
              <a:solidFill>
                <a:srgbClr val="D8D8D8"/>
              </a:solidFill>
              <a:prstDash val="solid"/>
              <a:round/>
              <a:headEnd type="none" w="sm" len="sm"/>
              <a:tailEnd type="none" w="sm" len="sm"/>
            </a:ln>
          </p:spPr>
        </p:cxnSp>
        <p:cxnSp>
          <p:nvCxnSpPr>
            <p:cNvPr id="867" name="Google Shape;867;p275"/>
            <p:cNvCxnSpPr>
              <a:stCxn id="857" idx="6"/>
              <a:endCxn id="868" idx="0"/>
            </p:cNvCxnSpPr>
            <p:nvPr/>
          </p:nvCxnSpPr>
          <p:spPr>
            <a:xfrm>
              <a:off x="3133388" y="2815267"/>
              <a:ext cx="818400" cy="607800"/>
            </a:xfrm>
            <a:prstGeom prst="bentConnector3">
              <a:avLst>
                <a:gd name="adj1" fmla="val -37402"/>
              </a:avLst>
            </a:prstGeom>
            <a:noFill/>
            <a:ln w="12700" cap="flat" cmpd="sng">
              <a:solidFill>
                <a:srgbClr val="D8D8D8"/>
              </a:solidFill>
              <a:prstDash val="solid"/>
              <a:round/>
              <a:headEnd type="none" w="sm" len="sm"/>
              <a:tailEnd type="none" w="sm" len="sm"/>
            </a:ln>
          </p:spPr>
        </p:cxnSp>
        <p:cxnSp>
          <p:nvCxnSpPr>
            <p:cNvPr id="869" name="Google Shape;869;p275"/>
            <p:cNvCxnSpPr>
              <a:stCxn id="857" idx="6"/>
              <a:endCxn id="870" idx="0"/>
            </p:cNvCxnSpPr>
            <p:nvPr/>
          </p:nvCxnSpPr>
          <p:spPr>
            <a:xfrm rot="10800000" flipH="1">
              <a:off x="3133388" y="1598167"/>
              <a:ext cx="818400" cy="1217100"/>
            </a:xfrm>
            <a:prstGeom prst="bentConnector3">
              <a:avLst>
                <a:gd name="adj1" fmla="val -37402"/>
              </a:avLst>
            </a:prstGeom>
            <a:noFill/>
            <a:ln w="12700" cap="flat" cmpd="sng">
              <a:solidFill>
                <a:srgbClr val="D8D8D8"/>
              </a:solidFill>
              <a:prstDash val="solid"/>
              <a:round/>
              <a:headEnd type="none" w="sm" len="sm"/>
              <a:tailEnd type="none" w="sm" len="sm"/>
            </a:ln>
          </p:spPr>
        </p:cxnSp>
        <p:grpSp>
          <p:nvGrpSpPr>
            <p:cNvPr id="871" name="Google Shape;871;p275"/>
            <p:cNvGrpSpPr/>
            <p:nvPr/>
          </p:nvGrpSpPr>
          <p:grpSpPr>
            <a:xfrm>
              <a:off x="556442" y="1526794"/>
              <a:ext cx="2576946" cy="2576946"/>
              <a:chOff x="941492" y="1686560"/>
              <a:chExt cx="1876213" cy="1876213"/>
            </a:xfrm>
          </p:grpSpPr>
          <p:sp>
            <p:nvSpPr>
              <p:cNvPr id="857" name="Google Shape;857;p275"/>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72" name="Google Shape;872;p275"/>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73" name="Google Shape;873;p275"/>
            <p:cNvSpPr/>
            <p:nvPr/>
          </p:nvSpPr>
          <p:spPr>
            <a:xfrm>
              <a:off x="4529278" y="75204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74" name="Google Shape;874;p275"/>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858" name="Google Shape;858;p275"/>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75" name="Google Shape;875;p275"/>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76" name="Google Shape;876;p275"/>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870" name="Google Shape;870;p275"/>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77" name="Google Shape;877;p275"/>
            <p:cNvSpPr/>
            <p:nvPr/>
          </p:nvSpPr>
          <p:spPr>
            <a:xfrm>
              <a:off x="4529278" y="1968387"/>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78" name="Google Shape;878;p275"/>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860" name="Google Shape;860;p275"/>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79" name="Google Shape;879;p275"/>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80" name="Google Shape;880;p275"/>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862" name="Google Shape;862;p275"/>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81" name="Google Shape;881;p275"/>
            <p:cNvSpPr/>
            <p:nvPr/>
          </p:nvSpPr>
          <p:spPr>
            <a:xfrm>
              <a:off x="4529278" y="318522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82" name="Google Shape;882;p275"/>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868" name="Google Shape;868;p275"/>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83" name="Google Shape;883;p275"/>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84" name="Google Shape;884;p275"/>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866" name="Google Shape;866;p275"/>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85" name="Google Shape;885;p275"/>
            <p:cNvSpPr/>
            <p:nvPr/>
          </p:nvSpPr>
          <p:spPr>
            <a:xfrm>
              <a:off x="4529278" y="4402542"/>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86" name="Google Shape;886;p275"/>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864" name="Google Shape;864;p275"/>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87" name="Google Shape;887;p275"/>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88" name="Google Shape;888;p275"/>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89" name="Google Shape;889;p275"/>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90" name="Google Shape;890;p275"/>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91" name="Google Shape;891;p275"/>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92" name="Google Shape;892;p275"/>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93" name="Google Shape;893;p275"/>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94" name="Google Shape;894;p275"/>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9">
    <p:spTree>
      <p:nvGrpSpPr>
        <p:cNvPr id="1" name="Shape 895"/>
        <p:cNvGrpSpPr/>
        <p:nvPr/>
      </p:nvGrpSpPr>
      <p:grpSpPr>
        <a:xfrm>
          <a:off x="0" y="0"/>
          <a:ext cx="0" cy="0"/>
          <a:chOff x="0" y="0"/>
          <a:chExt cx="0" cy="0"/>
        </a:xfrm>
      </p:grpSpPr>
      <p:sp>
        <p:nvSpPr>
          <p:cNvPr id="896" name="Google Shape;896;p276"/>
          <p:cNvSpPr/>
          <p:nvPr/>
        </p:nvSpPr>
        <p:spPr>
          <a:xfrm>
            <a:off x="0" y="1"/>
            <a:ext cx="9143999" cy="5143499"/>
          </a:xfrm>
          <a:prstGeom prst="rect">
            <a:avLst/>
          </a:prstGeom>
          <a:solidFill>
            <a:srgbClr val="F2F2F2">
              <a:alpha val="9411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897" name="Google Shape;897;p27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898" name="Google Shape;898;p27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99" name="Google Shape;899;p27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900" name="Google Shape;900;p276"/>
          <p:cNvGrpSpPr/>
          <p:nvPr/>
        </p:nvGrpSpPr>
        <p:grpSpPr>
          <a:xfrm>
            <a:off x="716012" y="759582"/>
            <a:ext cx="3556067" cy="4132337"/>
            <a:chOff x="520700" y="759582"/>
            <a:chExt cx="3556067" cy="4132337"/>
          </a:xfrm>
        </p:grpSpPr>
        <p:cxnSp>
          <p:nvCxnSpPr>
            <p:cNvPr id="901" name="Google Shape;901;p276"/>
            <p:cNvCxnSpPr>
              <a:stCxn id="902" idx="6"/>
              <a:endCxn id="903" idx="2"/>
            </p:cNvCxnSpPr>
            <p:nvPr/>
          </p:nvCxnSpPr>
          <p:spPr>
            <a:xfrm rot="10800000" flipH="1">
              <a:off x="2484438" y="969051"/>
              <a:ext cx="936000" cy="1856700"/>
            </a:xfrm>
            <a:prstGeom prst="bentConnector3">
              <a:avLst>
                <a:gd name="adj1" fmla="val 8266"/>
              </a:avLst>
            </a:prstGeom>
            <a:noFill/>
            <a:ln w="12700" cap="flat" cmpd="sng">
              <a:solidFill>
                <a:srgbClr val="D8D8D8"/>
              </a:solidFill>
              <a:prstDash val="solid"/>
              <a:round/>
              <a:headEnd type="none" w="sm" len="sm"/>
              <a:tailEnd type="none" w="sm" len="sm"/>
            </a:ln>
          </p:spPr>
        </p:cxnSp>
        <p:cxnSp>
          <p:nvCxnSpPr>
            <p:cNvPr id="904" name="Google Shape;904;p276"/>
            <p:cNvCxnSpPr>
              <a:stCxn id="902" idx="6"/>
              <a:endCxn id="905" idx="2"/>
            </p:cNvCxnSpPr>
            <p:nvPr/>
          </p:nvCxnSpPr>
          <p:spPr>
            <a:xfrm rot="10800000" flipH="1">
              <a:off x="2484438" y="1588251"/>
              <a:ext cx="936000" cy="1237500"/>
            </a:xfrm>
            <a:prstGeom prst="bentConnector3">
              <a:avLst>
                <a:gd name="adj1" fmla="val 8266"/>
              </a:avLst>
            </a:prstGeom>
            <a:noFill/>
            <a:ln w="12700" cap="flat" cmpd="sng">
              <a:solidFill>
                <a:srgbClr val="D8D8D8"/>
              </a:solidFill>
              <a:prstDash val="solid"/>
              <a:round/>
              <a:headEnd type="none" w="sm" len="sm"/>
              <a:tailEnd type="none" w="sm" len="sm"/>
            </a:ln>
          </p:spPr>
        </p:cxnSp>
        <p:cxnSp>
          <p:nvCxnSpPr>
            <p:cNvPr id="906" name="Google Shape;906;p276"/>
            <p:cNvCxnSpPr>
              <a:stCxn id="902" idx="6"/>
              <a:endCxn id="907" idx="2"/>
            </p:cNvCxnSpPr>
            <p:nvPr/>
          </p:nvCxnSpPr>
          <p:spPr>
            <a:xfrm rot="10800000" flipH="1">
              <a:off x="2484438" y="2206551"/>
              <a:ext cx="936000" cy="619200"/>
            </a:xfrm>
            <a:prstGeom prst="bentConnector3">
              <a:avLst>
                <a:gd name="adj1" fmla="val 8266"/>
              </a:avLst>
            </a:prstGeom>
            <a:noFill/>
            <a:ln w="12700" cap="flat" cmpd="sng">
              <a:solidFill>
                <a:srgbClr val="D8D8D8"/>
              </a:solidFill>
              <a:prstDash val="solid"/>
              <a:round/>
              <a:headEnd type="none" w="sm" len="sm"/>
              <a:tailEnd type="none" w="sm" len="sm"/>
            </a:ln>
          </p:spPr>
        </p:cxnSp>
        <p:cxnSp>
          <p:nvCxnSpPr>
            <p:cNvPr id="908" name="Google Shape;908;p276"/>
            <p:cNvCxnSpPr>
              <a:stCxn id="902" idx="6"/>
              <a:endCxn id="909" idx="2"/>
            </p:cNvCxnSpPr>
            <p:nvPr/>
          </p:nvCxnSpPr>
          <p:spPr>
            <a:xfrm>
              <a:off x="2484438" y="2825751"/>
              <a:ext cx="936000" cy="1856700"/>
            </a:xfrm>
            <a:prstGeom prst="bentConnector3">
              <a:avLst>
                <a:gd name="adj1" fmla="val 8266"/>
              </a:avLst>
            </a:prstGeom>
            <a:noFill/>
            <a:ln w="12700" cap="flat" cmpd="sng">
              <a:solidFill>
                <a:srgbClr val="D8D8D8"/>
              </a:solidFill>
              <a:prstDash val="solid"/>
              <a:round/>
              <a:headEnd type="none" w="sm" len="sm"/>
              <a:tailEnd type="none" w="sm" len="sm"/>
            </a:ln>
          </p:spPr>
        </p:cxnSp>
        <p:cxnSp>
          <p:nvCxnSpPr>
            <p:cNvPr id="910" name="Google Shape;910;p276"/>
            <p:cNvCxnSpPr>
              <a:stCxn id="902" idx="6"/>
              <a:endCxn id="911" idx="2"/>
            </p:cNvCxnSpPr>
            <p:nvPr/>
          </p:nvCxnSpPr>
          <p:spPr>
            <a:xfrm>
              <a:off x="2484438" y="2825751"/>
              <a:ext cx="936000" cy="1237500"/>
            </a:xfrm>
            <a:prstGeom prst="bentConnector3">
              <a:avLst>
                <a:gd name="adj1" fmla="val 8266"/>
              </a:avLst>
            </a:prstGeom>
            <a:noFill/>
            <a:ln w="12700" cap="flat" cmpd="sng">
              <a:solidFill>
                <a:srgbClr val="D8D8D8"/>
              </a:solidFill>
              <a:prstDash val="solid"/>
              <a:round/>
              <a:headEnd type="none" w="sm" len="sm"/>
              <a:tailEnd type="none" w="sm" len="sm"/>
            </a:ln>
          </p:spPr>
        </p:cxnSp>
        <p:cxnSp>
          <p:nvCxnSpPr>
            <p:cNvPr id="912" name="Google Shape;912;p276"/>
            <p:cNvCxnSpPr>
              <a:stCxn id="902" idx="6"/>
              <a:endCxn id="913" idx="2"/>
            </p:cNvCxnSpPr>
            <p:nvPr/>
          </p:nvCxnSpPr>
          <p:spPr>
            <a:xfrm>
              <a:off x="2484438" y="2825750"/>
              <a:ext cx="936000" cy="619200"/>
            </a:xfrm>
            <a:prstGeom prst="bentConnector3">
              <a:avLst>
                <a:gd name="adj1" fmla="val 8266"/>
              </a:avLst>
            </a:prstGeom>
            <a:noFill/>
            <a:ln w="12700" cap="flat" cmpd="sng">
              <a:solidFill>
                <a:srgbClr val="D8D8D8"/>
              </a:solidFill>
              <a:prstDash val="solid"/>
              <a:round/>
              <a:headEnd type="none" w="sm" len="sm"/>
              <a:tailEnd type="none" w="sm" len="sm"/>
            </a:ln>
          </p:spPr>
        </p:cxnSp>
        <p:cxnSp>
          <p:nvCxnSpPr>
            <p:cNvPr id="914" name="Google Shape;914;p276"/>
            <p:cNvCxnSpPr>
              <a:endCxn id="915"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902" name="Google Shape;902;p276"/>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916" name="Google Shape;916;p276"/>
            <p:cNvGrpSpPr/>
            <p:nvPr/>
          </p:nvGrpSpPr>
          <p:grpSpPr>
            <a:xfrm>
              <a:off x="3420306" y="759582"/>
              <a:ext cx="656461" cy="4132337"/>
              <a:chOff x="3522182" y="752447"/>
              <a:chExt cx="656468" cy="4132036"/>
            </a:xfrm>
          </p:grpSpPr>
          <p:grpSp>
            <p:nvGrpSpPr>
              <p:cNvPr id="917" name="Google Shape;917;p276"/>
              <p:cNvGrpSpPr/>
              <p:nvPr/>
            </p:nvGrpSpPr>
            <p:grpSpPr>
              <a:xfrm>
                <a:off x="3522182" y="752447"/>
                <a:ext cx="656468" cy="419144"/>
                <a:chOff x="3522182" y="782927"/>
                <a:chExt cx="656468" cy="419144"/>
              </a:xfrm>
            </p:grpSpPr>
            <p:sp>
              <p:nvSpPr>
                <p:cNvPr id="903" name="Google Shape;903;p276"/>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18" name="Google Shape;918;p276"/>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nvGrpSpPr>
              <p:cNvPr id="919" name="Google Shape;919;p276"/>
              <p:cNvGrpSpPr/>
              <p:nvPr/>
            </p:nvGrpSpPr>
            <p:grpSpPr>
              <a:xfrm>
                <a:off x="3522182" y="1371527"/>
                <a:ext cx="656467" cy="419144"/>
                <a:chOff x="3522182" y="1395657"/>
                <a:chExt cx="656467" cy="419144"/>
              </a:xfrm>
            </p:grpSpPr>
            <p:sp>
              <p:nvSpPr>
                <p:cNvPr id="905" name="Google Shape;905;p276"/>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20" name="Google Shape;920;p276"/>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921" name="Google Shape;921;p276"/>
              <p:cNvGrpSpPr/>
              <p:nvPr/>
            </p:nvGrpSpPr>
            <p:grpSpPr>
              <a:xfrm>
                <a:off x="3522182" y="3228607"/>
                <a:ext cx="656467" cy="417878"/>
                <a:chOff x="3522182" y="3233686"/>
                <a:chExt cx="656467" cy="417878"/>
              </a:xfrm>
            </p:grpSpPr>
            <p:sp>
              <p:nvSpPr>
                <p:cNvPr id="913" name="Google Shape;913;p276"/>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22" name="Google Shape;922;p276"/>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grpSp>
          <p:grpSp>
            <p:nvGrpSpPr>
              <p:cNvPr id="923" name="Google Shape;923;p276"/>
              <p:cNvGrpSpPr/>
              <p:nvPr/>
            </p:nvGrpSpPr>
            <p:grpSpPr>
              <a:xfrm>
                <a:off x="3522182" y="3846259"/>
                <a:ext cx="656467" cy="419144"/>
                <a:chOff x="3522182" y="3844987"/>
                <a:chExt cx="656467" cy="419144"/>
              </a:xfrm>
            </p:grpSpPr>
            <p:sp>
              <p:nvSpPr>
                <p:cNvPr id="911" name="Google Shape;911;p276"/>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24" name="Google Shape;924;p276"/>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grpSp>
          <p:grpSp>
            <p:nvGrpSpPr>
              <p:cNvPr id="925" name="Google Shape;925;p276"/>
              <p:cNvGrpSpPr/>
              <p:nvPr/>
            </p:nvGrpSpPr>
            <p:grpSpPr>
              <a:xfrm>
                <a:off x="3522182" y="1990447"/>
                <a:ext cx="656467" cy="417878"/>
                <a:chOff x="3522182" y="2008227"/>
                <a:chExt cx="656467" cy="417878"/>
              </a:xfrm>
            </p:grpSpPr>
            <p:sp>
              <p:nvSpPr>
                <p:cNvPr id="907" name="Google Shape;907;p276"/>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26" name="Google Shape;926;p276"/>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927" name="Google Shape;927;p276"/>
              <p:cNvGrpSpPr/>
              <p:nvPr/>
            </p:nvGrpSpPr>
            <p:grpSpPr>
              <a:xfrm>
                <a:off x="3522182" y="2609527"/>
                <a:ext cx="656467" cy="417878"/>
                <a:chOff x="3522182" y="2620957"/>
                <a:chExt cx="656467" cy="417878"/>
              </a:xfrm>
            </p:grpSpPr>
            <p:sp>
              <p:nvSpPr>
                <p:cNvPr id="915" name="Google Shape;915;p276"/>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28" name="Google Shape;928;p276"/>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929" name="Google Shape;929;p276"/>
              <p:cNvGrpSpPr/>
              <p:nvPr/>
            </p:nvGrpSpPr>
            <p:grpSpPr>
              <a:xfrm>
                <a:off x="3522182" y="4465339"/>
                <a:ext cx="656467" cy="419144"/>
                <a:chOff x="3522182" y="4457719"/>
                <a:chExt cx="656467" cy="419144"/>
              </a:xfrm>
            </p:grpSpPr>
            <p:sp>
              <p:nvSpPr>
                <p:cNvPr id="909" name="Google Shape;909;p276"/>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0" name="Google Shape;930;p276"/>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grpSp>
        </p:grpSp>
      </p:grpSp>
      <p:sp>
        <p:nvSpPr>
          <p:cNvPr id="931" name="Google Shape;931;p276"/>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32" name="Google Shape;932;p276"/>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33" name="Google Shape;933;p276"/>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34" name="Google Shape;934;p276"/>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35" name="Google Shape;935;p276"/>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36" name="Google Shape;936;p276"/>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37" name="Google Shape;937;p276"/>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38" name="Google Shape;938;p276"/>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0">
    <p:spTree>
      <p:nvGrpSpPr>
        <p:cNvPr id="1" name="Shape 939"/>
        <p:cNvGrpSpPr/>
        <p:nvPr/>
      </p:nvGrpSpPr>
      <p:grpSpPr>
        <a:xfrm>
          <a:off x="0" y="0"/>
          <a:ext cx="0" cy="0"/>
          <a:chOff x="0" y="0"/>
          <a:chExt cx="0" cy="0"/>
        </a:xfrm>
      </p:grpSpPr>
      <p:sp>
        <p:nvSpPr>
          <p:cNvPr id="940" name="Google Shape;940;p277"/>
          <p:cNvSpPr/>
          <p:nvPr/>
        </p:nvSpPr>
        <p:spPr>
          <a:xfrm>
            <a:off x="0" y="1"/>
            <a:ext cx="9143999" cy="5143499"/>
          </a:xfrm>
          <a:prstGeom prst="rect">
            <a:avLst/>
          </a:prstGeom>
          <a:solidFill>
            <a:srgbClr val="F2F2F2">
              <a:alpha val="9411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941" name="Google Shape;941;p27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942" name="Google Shape;942;p27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43" name="Google Shape;943;p27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944" name="Google Shape;944;p277"/>
          <p:cNvGrpSpPr/>
          <p:nvPr/>
        </p:nvGrpSpPr>
        <p:grpSpPr>
          <a:xfrm>
            <a:off x="716012" y="759582"/>
            <a:ext cx="3556067" cy="4132337"/>
            <a:chOff x="520700" y="759582"/>
            <a:chExt cx="3556067" cy="4132337"/>
          </a:xfrm>
        </p:grpSpPr>
        <p:cxnSp>
          <p:nvCxnSpPr>
            <p:cNvPr id="945" name="Google Shape;945;p277"/>
            <p:cNvCxnSpPr>
              <a:stCxn id="946" idx="6"/>
              <a:endCxn id="947" idx="2"/>
            </p:cNvCxnSpPr>
            <p:nvPr/>
          </p:nvCxnSpPr>
          <p:spPr>
            <a:xfrm rot="10800000" flipH="1">
              <a:off x="2484438" y="969051"/>
              <a:ext cx="936000" cy="1856700"/>
            </a:xfrm>
            <a:prstGeom prst="bentConnector3">
              <a:avLst>
                <a:gd name="adj1" fmla="val 8266"/>
              </a:avLst>
            </a:prstGeom>
            <a:noFill/>
            <a:ln w="12700" cap="flat" cmpd="sng">
              <a:solidFill>
                <a:srgbClr val="D8D8D8"/>
              </a:solidFill>
              <a:prstDash val="solid"/>
              <a:round/>
              <a:headEnd type="none" w="sm" len="sm"/>
              <a:tailEnd type="none" w="sm" len="sm"/>
            </a:ln>
          </p:spPr>
        </p:cxnSp>
        <p:cxnSp>
          <p:nvCxnSpPr>
            <p:cNvPr id="948" name="Google Shape;948;p277"/>
            <p:cNvCxnSpPr>
              <a:stCxn id="946" idx="6"/>
              <a:endCxn id="949" idx="2"/>
            </p:cNvCxnSpPr>
            <p:nvPr/>
          </p:nvCxnSpPr>
          <p:spPr>
            <a:xfrm rot="10800000" flipH="1">
              <a:off x="2484438" y="1588251"/>
              <a:ext cx="936000" cy="1237500"/>
            </a:xfrm>
            <a:prstGeom prst="bentConnector3">
              <a:avLst>
                <a:gd name="adj1" fmla="val 8266"/>
              </a:avLst>
            </a:prstGeom>
            <a:noFill/>
            <a:ln w="12700" cap="flat" cmpd="sng">
              <a:solidFill>
                <a:srgbClr val="D8D8D8"/>
              </a:solidFill>
              <a:prstDash val="solid"/>
              <a:round/>
              <a:headEnd type="none" w="sm" len="sm"/>
              <a:tailEnd type="none" w="sm" len="sm"/>
            </a:ln>
          </p:spPr>
        </p:cxnSp>
        <p:cxnSp>
          <p:nvCxnSpPr>
            <p:cNvPr id="950" name="Google Shape;950;p277"/>
            <p:cNvCxnSpPr>
              <a:stCxn id="946" idx="6"/>
              <a:endCxn id="951" idx="2"/>
            </p:cNvCxnSpPr>
            <p:nvPr/>
          </p:nvCxnSpPr>
          <p:spPr>
            <a:xfrm rot="10800000" flipH="1">
              <a:off x="2484438" y="2206551"/>
              <a:ext cx="936000" cy="619200"/>
            </a:xfrm>
            <a:prstGeom prst="bentConnector3">
              <a:avLst>
                <a:gd name="adj1" fmla="val 8266"/>
              </a:avLst>
            </a:prstGeom>
            <a:noFill/>
            <a:ln w="12700" cap="flat" cmpd="sng">
              <a:solidFill>
                <a:srgbClr val="D8D8D8"/>
              </a:solidFill>
              <a:prstDash val="solid"/>
              <a:round/>
              <a:headEnd type="none" w="sm" len="sm"/>
              <a:tailEnd type="none" w="sm" len="sm"/>
            </a:ln>
          </p:spPr>
        </p:cxnSp>
        <p:cxnSp>
          <p:nvCxnSpPr>
            <p:cNvPr id="952" name="Google Shape;952;p277"/>
            <p:cNvCxnSpPr>
              <a:stCxn id="946" idx="6"/>
              <a:endCxn id="953" idx="2"/>
            </p:cNvCxnSpPr>
            <p:nvPr/>
          </p:nvCxnSpPr>
          <p:spPr>
            <a:xfrm>
              <a:off x="2484438" y="2825751"/>
              <a:ext cx="936000" cy="1856700"/>
            </a:xfrm>
            <a:prstGeom prst="bentConnector3">
              <a:avLst>
                <a:gd name="adj1" fmla="val 8266"/>
              </a:avLst>
            </a:prstGeom>
            <a:noFill/>
            <a:ln w="12700" cap="flat" cmpd="sng">
              <a:solidFill>
                <a:srgbClr val="D8D8D8"/>
              </a:solidFill>
              <a:prstDash val="solid"/>
              <a:round/>
              <a:headEnd type="none" w="sm" len="sm"/>
              <a:tailEnd type="none" w="sm" len="sm"/>
            </a:ln>
          </p:spPr>
        </p:cxnSp>
        <p:cxnSp>
          <p:nvCxnSpPr>
            <p:cNvPr id="954" name="Google Shape;954;p277"/>
            <p:cNvCxnSpPr>
              <a:stCxn id="946" idx="6"/>
              <a:endCxn id="955" idx="2"/>
            </p:cNvCxnSpPr>
            <p:nvPr/>
          </p:nvCxnSpPr>
          <p:spPr>
            <a:xfrm>
              <a:off x="2484438" y="2825751"/>
              <a:ext cx="936000" cy="1237500"/>
            </a:xfrm>
            <a:prstGeom prst="bentConnector3">
              <a:avLst>
                <a:gd name="adj1" fmla="val 8266"/>
              </a:avLst>
            </a:prstGeom>
            <a:noFill/>
            <a:ln w="12700" cap="flat" cmpd="sng">
              <a:solidFill>
                <a:srgbClr val="D8D8D8"/>
              </a:solidFill>
              <a:prstDash val="solid"/>
              <a:round/>
              <a:headEnd type="none" w="sm" len="sm"/>
              <a:tailEnd type="none" w="sm" len="sm"/>
            </a:ln>
          </p:spPr>
        </p:cxnSp>
        <p:cxnSp>
          <p:nvCxnSpPr>
            <p:cNvPr id="956" name="Google Shape;956;p277"/>
            <p:cNvCxnSpPr>
              <a:stCxn id="946" idx="6"/>
              <a:endCxn id="957" idx="2"/>
            </p:cNvCxnSpPr>
            <p:nvPr/>
          </p:nvCxnSpPr>
          <p:spPr>
            <a:xfrm>
              <a:off x="2484438" y="2825750"/>
              <a:ext cx="936000" cy="619200"/>
            </a:xfrm>
            <a:prstGeom prst="bentConnector3">
              <a:avLst>
                <a:gd name="adj1" fmla="val 8266"/>
              </a:avLst>
            </a:prstGeom>
            <a:noFill/>
            <a:ln w="12700" cap="flat" cmpd="sng">
              <a:solidFill>
                <a:srgbClr val="D8D8D8"/>
              </a:solidFill>
              <a:prstDash val="solid"/>
              <a:round/>
              <a:headEnd type="none" w="sm" len="sm"/>
              <a:tailEnd type="none" w="sm" len="sm"/>
            </a:ln>
          </p:spPr>
        </p:cxnSp>
        <p:cxnSp>
          <p:nvCxnSpPr>
            <p:cNvPr id="958" name="Google Shape;958;p277"/>
            <p:cNvCxnSpPr>
              <a:endCxn id="959"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946" name="Google Shape;946;p277"/>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960" name="Google Shape;960;p277"/>
            <p:cNvGrpSpPr/>
            <p:nvPr/>
          </p:nvGrpSpPr>
          <p:grpSpPr>
            <a:xfrm>
              <a:off x="3420306" y="759582"/>
              <a:ext cx="656461" cy="4132337"/>
              <a:chOff x="3522182" y="752447"/>
              <a:chExt cx="656468" cy="4132036"/>
            </a:xfrm>
          </p:grpSpPr>
          <p:grpSp>
            <p:nvGrpSpPr>
              <p:cNvPr id="961" name="Google Shape;961;p277"/>
              <p:cNvGrpSpPr/>
              <p:nvPr/>
            </p:nvGrpSpPr>
            <p:grpSpPr>
              <a:xfrm>
                <a:off x="3522182" y="752447"/>
                <a:ext cx="656468" cy="419144"/>
                <a:chOff x="3522182" y="782927"/>
                <a:chExt cx="656468" cy="419144"/>
              </a:xfrm>
            </p:grpSpPr>
            <p:sp>
              <p:nvSpPr>
                <p:cNvPr id="947" name="Google Shape;947;p277"/>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62" name="Google Shape;962;p277"/>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nvGrpSpPr>
              <p:cNvPr id="963" name="Google Shape;963;p277"/>
              <p:cNvGrpSpPr/>
              <p:nvPr/>
            </p:nvGrpSpPr>
            <p:grpSpPr>
              <a:xfrm>
                <a:off x="3522182" y="1371527"/>
                <a:ext cx="656467" cy="419144"/>
                <a:chOff x="3522182" y="1395657"/>
                <a:chExt cx="656467" cy="419144"/>
              </a:xfrm>
            </p:grpSpPr>
            <p:sp>
              <p:nvSpPr>
                <p:cNvPr id="949" name="Google Shape;949;p277"/>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64" name="Google Shape;964;p277"/>
                <p:cNvSpPr/>
                <p:nvPr/>
              </p:nvSpPr>
              <p:spPr>
                <a:xfrm>
                  <a:off x="3759470" y="139565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965" name="Google Shape;965;p277"/>
              <p:cNvGrpSpPr/>
              <p:nvPr/>
            </p:nvGrpSpPr>
            <p:grpSpPr>
              <a:xfrm>
                <a:off x="3522182" y="3228607"/>
                <a:ext cx="656467" cy="417878"/>
                <a:chOff x="3522182" y="3233686"/>
                <a:chExt cx="656467" cy="417878"/>
              </a:xfrm>
            </p:grpSpPr>
            <p:sp>
              <p:nvSpPr>
                <p:cNvPr id="957" name="Google Shape;957;p277"/>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66" name="Google Shape;966;p277"/>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grpSp>
          <p:grpSp>
            <p:nvGrpSpPr>
              <p:cNvPr id="967" name="Google Shape;967;p277"/>
              <p:cNvGrpSpPr/>
              <p:nvPr/>
            </p:nvGrpSpPr>
            <p:grpSpPr>
              <a:xfrm>
                <a:off x="3522182" y="3846259"/>
                <a:ext cx="656467" cy="419144"/>
                <a:chOff x="3522182" y="3844987"/>
                <a:chExt cx="656467" cy="419144"/>
              </a:xfrm>
            </p:grpSpPr>
            <p:sp>
              <p:nvSpPr>
                <p:cNvPr id="955" name="Google Shape;955;p277"/>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68" name="Google Shape;968;p277"/>
                <p:cNvSpPr/>
                <p:nvPr/>
              </p:nvSpPr>
              <p:spPr>
                <a:xfrm>
                  <a:off x="3759470" y="384498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grpSp>
          <p:grpSp>
            <p:nvGrpSpPr>
              <p:cNvPr id="969" name="Google Shape;969;p277"/>
              <p:cNvGrpSpPr/>
              <p:nvPr/>
            </p:nvGrpSpPr>
            <p:grpSpPr>
              <a:xfrm>
                <a:off x="3522182" y="1990447"/>
                <a:ext cx="656467" cy="417878"/>
                <a:chOff x="3522182" y="2008227"/>
                <a:chExt cx="656467" cy="417878"/>
              </a:xfrm>
            </p:grpSpPr>
            <p:sp>
              <p:nvSpPr>
                <p:cNvPr id="951" name="Google Shape;951;p277"/>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70" name="Google Shape;970;p277"/>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971" name="Google Shape;971;p277"/>
              <p:cNvGrpSpPr/>
              <p:nvPr/>
            </p:nvGrpSpPr>
            <p:grpSpPr>
              <a:xfrm>
                <a:off x="3522182" y="2609527"/>
                <a:ext cx="656467" cy="417878"/>
                <a:chOff x="3522182" y="2620957"/>
                <a:chExt cx="656467" cy="417878"/>
              </a:xfrm>
            </p:grpSpPr>
            <p:sp>
              <p:nvSpPr>
                <p:cNvPr id="959" name="Google Shape;959;p277"/>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72" name="Google Shape;972;p277"/>
                <p:cNvSpPr/>
                <p:nvPr/>
              </p:nvSpPr>
              <p:spPr>
                <a:xfrm>
                  <a:off x="3759470" y="2620957"/>
                  <a:ext cx="419179" cy="417878"/>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973" name="Google Shape;973;p277"/>
              <p:cNvGrpSpPr/>
              <p:nvPr/>
            </p:nvGrpSpPr>
            <p:grpSpPr>
              <a:xfrm>
                <a:off x="3522182" y="4465339"/>
                <a:ext cx="656467" cy="419144"/>
                <a:chOff x="3522182" y="4457719"/>
                <a:chExt cx="656467" cy="419144"/>
              </a:xfrm>
            </p:grpSpPr>
            <p:sp>
              <p:nvSpPr>
                <p:cNvPr id="953" name="Google Shape;953;p277"/>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74" name="Google Shape;974;p277"/>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grpSp>
        </p:grpSp>
      </p:grpSp>
      <p:sp>
        <p:nvSpPr>
          <p:cNvPr id="975" name="Google Shape;975;p277"/>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76" name="Google Shape;976;p277"/>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77" name="Google Shape;977;p277"/>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78" name="Google Shape;978;p277"/>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79" name="Google Shape;979;p277"/>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80" name="Google Shape;980;p277"/>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81" name="Google Shape;981;p277"/>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82" name="Google Shape;982;p277"/>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1">
    <p:spTree>
      <p:nvGrpSpPr>
        <p:cNvPr id="1" name="Shape 983"/>
        <p:cNvGrpSpPr/>
        <p:nvPr/>
      </p:nvGrpSpPr>
      <p:grpSpPr>
        <a:xfrm>
          <a:off x="0" y="0"/>
          <a:ext cx="0" cy="0"/>
          <a:chOff x="0" y="0"/>
          <a:chExt cx="0" cy="0"/>
        </a:xfrm>
      </p:grpSpPr>
      <p:sp>
        <p:nvSpPr>
          <p:cNvPr id="984" name="Google Shape;984;p278"/>
          <p:cNvSpPr/>
          <p:nvPr/>
        </p:nvSpPr>
        <p:spPr>
          <a:xfrm>
            <a:off x="0" y="1"/>
            <a:ext cx="9143999" cy="5143499"/>
          </a:xfrm>
          <a:prstGeom prst="rect">
            <a:avLst/>
          </a:prstGeom>
          <a:solidFill>
            <a:srgbClr val="F2F2F2">
              <a:alpha val="9411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985" name="Google Shape;985;p27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986" name="Google Shape;986;p27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87" name="Google Shape;987;p27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988" name="Google Shape;988;p278"/>
          <p:cNvGrpSpPr/>
          <p:nvPr/>
        </p:nvGrpSpPr>
        <p:grpSpPr>
          <a:xfrm>
            <a:off x="716012" y="759582"/>
            <a:ext cx="3556067" cy="4132337"/>
            <a:chOff x="520700" y="759582"/>
            <a:chExt cx="3556067" cy="4132337"/>
          </a:xfrm>
        </p:grpSpPr>
        <p:cxnSp>
          <p:nvCxnSpPr>
            <p:cNvPr id="989" name="Google Shape;989;p278"/>
            <p:cNvCxnSpPr>
              <a:stCxn id="990" idx="6"/>
              <a:endCxn id="991" idx="2"/>
            </p:cNvCxnSpPr>
            <p:nvPr/>
          </p:nvCxnSpPr>
          <p:spPr>
            <a:xfrm rot="10800000" flipH="1">
              <a:off x="2484438" y="969051"/>
              <a:ext cx="936000" cy="1856700"/>
            </a:xfrm>
            <a:prstGeom prst="bentConnector3">
              <a:avLst>
                <a:gd name="adj1" fmla="val 8266"/>
              </a:avLst>
            </a:prstGeom>
            <a:noFill/>
            <a:ln w="12700" cap="flat" cmpd="sng">
              <a:solidFill>
                <a:srgbClr val="D8D8D8"/>
              </a:solidFill>
              <a:prstDash val="solid"/>
              <a:round/>
              <a:headEnd type="none" w="sm" len="sm"/>
              <a:tailEnd type="none" w="sm" len="sm"/>
            </a:ln>
          </p:spPr>
        </p:cxnSp>
        <p:cxnSp>
          <p:nvCxnSpPr>
            <p:cNvPr id="992" name="Google Shape;992;p278"/>
            <p:cNvCxnSpPr>
              <a:stCxn id="990" idx="6"/>
              <a:endCxn id="993" idx="2"/>
            </p:cNvCxnSpPr>
            <p:nvPr/>
          </p:nvCxnSpPr>
          <p:spPr>
            <a:xfrm rot="10800000" flipH="1">
              <a:off x="2484438" y="1588251"/>
              <a:ext cx="936000" cy="1237500"/>
            </a:xfrm>
            <a:prstGeom prst="bentConnector3">
              <a:avLst>
                <a:gd name="adj1" fmla="val 8266"/>
              </a:avLst>
            </a:prstGeom>
            <a:noFill/>
            <a:ln w="12700" cap="flat" cmpd="sng">
              <a:solidFill>
                <a:srgbClr val="D8D8D8"/>
              </a:solidFill>
              <a:prstDash val="solid"/>
              <a:round/>
              <a:headEnd type="none" w="sm" len="sm"/>
              <a:tailEnd type="none" w="sm" len="sm"/>
            </a:ln>
          </p:spPr>
        </p:cxnSp>
        <p:cxnSp>
          <p:nvCxnSpPr>
            <p:cNvPr id="994" name="Google Shape;994;p278"/>
            <p:cNvCxnSpPr>
              <a:stCxn id="990" idx="6"/>
              <a:endCxn id="995" idx="2"/>
            </p:cNvCxnSpPr>
            <p:nvPr/>
          </p:nvCxnSpPr>
          <p:spPr>
            <a:xfrm rot="10800000" flipH="1">
              <a:off x="2484438" y="2206551"/>
              <a:ext cx="936000" cy="619200"/>
            </a:xfrm>
            <a:prstGeom prst="bentConnector3">
              <a:avLst>
                <a:gd name="adj1" fmla="val 8266"/>
              </a:avLst>
            </a:prstGeom>
            <a:noFill/>
            <a:ln w="12700" cap="flat" cmpd="sng">
              <a:solidFill>
                <a:srgbClr val="D8D8D8"/>
              </a:solidFill>
              <a:prstDash val="solid"/>
              <a:round/>
              <a:headEnd type="none" w="sm" len="sm"/>
              <a:tailEnd type="none" w="sm" len="sm"/>
            </a:ln>
          </p:spPr>
        </p:cxnSp>
        <p:cxnSp>
          <p:nvCxnSpPr>
            <p:cNvPr id="996" name="Google Shape;996;p278"/>
            <p:cNvCxnSpPr>
              <a:stCxn id="990" idx="6"/>
              <a:endCxn id="997" idx="2"/>
            </p:cNvCxnSpPr>
            <p:nvPr/>
          </p:nvCxnSpPr>
          <p:spPr>
            <a:xfrm>
              <a:off x="2484438" y="2825751"/>
              <a:ext cx="936000" cy="1856700"/>
            </a:xfrm>
            <a:prstGeom prst="bentConnector3">
              <a:avLst>
                <a:gd name="adj1" fmla="val 8266"/>
              </a:avLst>
            </a:prstGeom>
            <a:noFill/>
            <a:ln w="12700" cap="flat" cmpd="sng">
              <a:solidFill>
                <a:srgbClr val="D8D8D8"/>
              </a:solidFill>
              <a:prstDash val="solid"/>
              <a:round/>
              <a:headEnd type="none" w="sm" len="sm"/>
              <a:tailEnd type="none" w="sm" len="sm"/>
            </a:ln>
          </p:spPr>
        </p:cxnSp>
        <p:cxnSp>
          <p:nvCxnSpPr>
            <p:cNvPr id="998" name="Google Shape;998;p278"/>
            <p:cNvCxnSpPr>
              <a:stCxn id="990" idx="6"/>
              <a:endCxn id="999" idx="2"/>
            </p:cNvCxnSpPr>
            <p:nvPr/>
          </p:nvCxnSpPr>
          <p:spPr>
            <a:xfrm>
              <a:off x="2484438" y="2825751"/>
              <a:ext cx="936000" cy="1237500"/>
            </a:xfrm>
            <a:prstGeom prst="bentConnector3">
              <a:avLst>
                <a:gd name="adj1" fmla="val 8266"/>
              </a:avLst>
            </a:prstGeom>
            <a:noFill/>
            <a:ln w="12700" cap="flat" cmpd="sng">
              <a:solidFill>
                <a:srgbClr val="D8D8D8"/>
              </a:solidFill>
              <a:prstDash val="solid"/>
              <a:round/>
              <a:headEnd type="none" w="sm" len="sm"/>
              <a:tailEnd type="none" w="sm" len="sm"/>
            </a:ln>
          </p:spPr>
        </p:cxnSp>
        <p:cxnSp>
          <p:nvCxnSpPr>
            <p:cNvPr id="1000" name="Google Shape;1000;p278"/>
            <p:cNvCxnSpPr>
              <a:stCxn id="990" idx="6"/>
              <a:endCxn id="1001" idx="2"/>
            </p:cNvCxnSpPr>
            <p:nvPr/>
          </p:nvCxnSpPr>
          <p:spPr>
            <a:xfrm>
              <a:off x="2484438" y="2825750"/>
              <a:ext cx="936000" cy="619200"/>
            </a:xfrm>
            <a:prstGeom prst="bentConnector3">
              <a:avLst>
                <a:gd name="adj1" fmla="val 8266"/>
              </a:avLst>
            </a:prstGeom>
            <a:noFill/>
            <a:ln w="12700" cap="flat" cmpd="sng">
              <a:solidFill>
                <a:srgbClr val="D8D8D8"/>
              </a:solidFill>
              <a:prstDash val="solid"/>
              <a:round/>
              <a:headEnd type="none" w="sm" len="sm"/>
              <a:tailEnd type="none" w="sm" len="sm"/>
            </a:ln>
          </p:spPr>
        </p:cxnSp>
        <p:cxnSp>
          <p:nvCxnSpPr>
            <p:cNvPr id="1002" name="Google Shape;1002;p278"/>
            <p:cNvCxnSpPr>
              <a:endCxn id="1003"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990" name="Google Shape;990;p278"/>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1004" name="Google Shape;1004;p278"/>
            <p:cNvGrpSpPr/>
            <p:nvPr/>
          </p:nvGrpSpPr>
          <p:grpSpPr>
            <a:xfrm>
              <a:off x="3420306" y="759582"/>
              <a:ext cx="656461" cy="4132337"/>
              <a:chOff x="3522182" y="752447"/>
              <a:chExt cx="656468" cy="4132036"/>
            </a:xfrm>
          </p:grpSpPr>
          <p:grpSp>
            <p:nvGrpSpPr>
              <p:cNvPr id="1005" name="Google Shape;1005;p278"/>
              <p:cNvGrpSpPr/>
              <p:nvPr/>
            </p:nvGrpSpPr>
            <p:grpSpPr>
              <a:xfrm>
                <a:off x="3522182" y="752447"/>
                <a:ext cx="656468" cy="419144"/>
                <a:chOff x="3522182" y="782927"/>
                <a:chExt cx="656468" cy="419144"/>
              </a:xfrm>
            </p:grpSpPr>
            <p:sp>
              <p:nvSpPr>
                <p:cNvPr id="991" name="Google Shape;991;p278"/>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6" name="Google Shape;1006;p278"/>
                <p:cNvSpPr/>
                <p:nvPr/>
              </p:nvSpPr>
              <p:spPr>
                <a:xfrm>
                  <a:off x="3759471" y="782927"/>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nvGrpSpPr>
              <p:cNvPr id="1007" name="Google Shape;1007;p278"/>
              <p:cNvGrpSpPr/>
              <p:nvPr/>
            </p:nvGrpSpPr>
            <p:grpSpPr>
              <a:xfrm>
                <a:off x="3522182" y="1371527"/>
                <a:ext cx="656467" cy="419144"/>
                <a:chOff x="3522182" y="1395657"/>
                <a:chExt cx="656467" cy="419144"/>
              </a:xfrm>
            </p:grpSpPr>
            <p:sp>
              <p:nvSpPr>
                <p:cNvPr id="993" name="Google Shape;993;p278"/>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8" name="Google Shape;1008;p278"/>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1009" name="Google Shape;1009;p278"/>
              <p:cNvGrpSpPr/>
              <p:nvPr/>
            </p:nvGrpSpPr>
            <p:grpSpPr>
              <a:xfrm>
                <a:off x="3522182" y="3228607"/>
                <a:ext cx="656467" cy="417878"/>
                <a:chOff x="3522182" y="3233686"/>
                <a:chExt cx="656467" cy="417878"/>
              </a:xfrm>
            </p:grpSpPr>
            <p:sp>
              <p:nvSpPr>
                <p:cNvPr id="1001" name="Google Shape;1001;p278"/>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10" name="Google Shape;1010;p278"/>
                <p:cNvSpPr/>
                <p:nvPr/>
              </p:nvSpPr>
              <p:spPr>
                <a:xfrm>
                  <a:off x="3759470" y="3233686"/>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grpSp>
          <p:grpSp>
            <p:nvGrpSpPr>
              <p:cNvPr id="1011" name="Google Shape;1011;p278"/>
              <p:cNvGrpSpPr/>
              <p:nvPr/>
            </p:nvGrpSpPr>
            <p:grpSpPr>
              <a:xfrm>
                <a:off x="3522182" y="3846259"/>
                <a:ext cx="656467" cy="419144"/>
                <a:chOff x="3522182" y="3844987"/>
                <a:chExt cx="656467" cy="419144"/>
              </a:xfrm>
            </p:grpSpPr>
            <p:sp>
              <p:nvSpPr>
                <p:cNvPr id="999" name="Google Shape;999;p278"/>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12" name="Google Shape;1012;p278"/>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grpSp>
          <p:grpSp>
            <p:nvGrpSpPr>
              <p:cNvPr id="1013" name="Google Shape;1013;p278"/>
              <p:cNvGrpSpPr/>
              <p:nvPr/>
            </p:nvGrpSpPr>
            <p:grpSpPr>
              <a:xfrm>
                <a:off x="3522182" y="1990447"/>
                <a:ext cx="656467" cy="417878"/>
                <a:chOff x="3522182" y="2008227"/>
                <a:chExt cx="656467" cy="417878"/>
              </a:xfrm>
            </p:grpSpPr>
            <p:sp>
              <p:nvSpPr>
                <p:cNvPr id="995" name="Google Shape;995;p278"/>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14" name="Google Shape;1014;p278"/>
                <p:cNvSpPr/>
                <p:nvPr/>
              </p:nvSpPr>
              <p:spPr>
                <a:xfrm>
                  <a:off x="3759470" y="2008227"/>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1015" name="Google Shape;1015;p278"/>
              <p:cNvGrpSpPr/>
              <p:nvPr/>
            </p:nvGrpSpPr>
            <p:grpSpPr>
              <a:xfrm>
                <a:off x="3522182" y="2609527"/>
                <a:ext cx="656467" cy="417878"/>
                <a:chOff x="3522182" y="2620957"/>
                <a:chExt cx="656467" cy="417878"/>
              </a:xfrm>
            </p:grpSpPr>
            <p:sp>
              <p:nvSpPr>
                <p:cNvPr id="1003" name="Google Shape;1003;p278"/>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16" name="Google Shape;1016;p278"/>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1017" name="Google Shape;1017;p278"/>
              <p:cNvGrpSpPr/>
              <p:nvPr/>
            </p:nvGrpSpPr>
            <p:grpSpPr>
              <a:xfrm>
                <a:off x="3522182" y="4465339"/>
                <a:ext cx="656467" cy="419144"/>
                <a:chOff x="3522182" y="4457719"/>
                <a:chExt cx="656467" cy="419144"/>
              </a:xfrm>
            </p:grpSpPr>
            <p:sp>
              <p:nvSpPr>
                <p:cNvPr id="997" name="Google Shape;997;p278"/>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18" name="Google Shape;1018;p278"/>
                <p:cNvSpPr/>
                <p:nvPr/>
              </p:nvSpPr>
              <p:spPr>
                <a:xfrm>
                  <a:off x="3759470" y="4457719"/>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grpSp>
        </p:grpSp>
      </p:grpSp>
      <p:sp>
        <p:nvSpPr>
          <p:cNvPr id="1019" name="Google Shape;1019;p278"/>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0" name="Google Shape;1020;p278"/>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1" name="Google Shape;1021;p278"/>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2" name="Google Shape;1022;p278"/>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3" name="Google Shape;1023;p278"/>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4" name="Google Shape;1024;p278"/>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5" name="Google Shape;1025;p278"/>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6" name="Google Shape;1026;p278"/>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2">
    <p:spTree>
      <p:nvGrpSpPr>
        <p:cNvPr id="1" name="Shape 1027"/>
        <p:cNvGrpSpPr/>
        <p:nvPr/>
      </p:nvGrpSpPr>
      <p:grpSpPr>
        <a:xfrm>
          <a:off x="0" y="0"/>
          <a:ext cx="0" cy="0"/>
          <a:chOff x="0" y="0"/>
          <a:chExt cx="0" cy="0"/>
        </a:xfrm>
      </p:grpSpPr>
      <p:pic>
        <p:nvPicPr>
          <p:cNvPr id="1028" name="Google Shape;1028;p27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29" name="Google Shape;1029;p27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30" name="Google Shape;1030;p27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31" name="Google Shape;1031;p279"/>
          <p:cNvGrpSpPr/>
          <p:nvPr/>
        </p:nvGrpSpPr>
        <p:grpSpPr>
          <a:xfrm>
            <a:off x="1060707" y="857568"/>
            <a:ext cx="3060700" cy="3921125"/>
            <a:chOff x="520700" y="865188"/>
            <a:chExt cx="3060700" cy="3921125"/>
          </a:xfrm>
        </p:grpSpPr>
        <p:cxnSp>
          <p:nvCxnSpPr>
            <p:cNvPr id="1032" name="Google Shape;1032;p279"/>
            <p:cNvCxnSpPr>
              <a:stCxn id="1033" idx="6"/>
              <a:endCxn id="1034" idx="2"/>
            </p:cNvCxnSpPr>
            <p:nvPr/>
          </p:nvCxnSpPr>
          <p:spPr>
            <a:xfrm rot="10800000" flipH="1">
              <a:off x="2484438" y="969051"/>
              <a:ext cx="890700" cy="1856700"/>
            </a:xfrm>
            <a:prstGeom prst="bentConnector3">
              <a:avLst>
                <a:gd name="adj1" fmla="val -71254"/>
              </a:avLst>
            </a:prstGeom>
            <a:noFill/>
            <a:ln w="12700" cap="flat" cmpd="sng">
              <a:solidFill>
                <a:srgbClr val="D8D8D8"/>
              </a:solidFill>
              <a:prstDash val="solid"/>
              <a:round/>
              <a:headEnd type="none" w="sm" len="sm"/>
              <a:tailEnd type="none" w="sm" len="sm"/>
            </a:ln>
          </p:spPr>
        </p:cxnSp>
        <p:cxnSp>
          <p:nvCxnSpPr>
            <p:cNvPr id="1035" name="Google Shape;1035;p279"/>
            <p:cNvCxnSpPr>
              <a:stCxn id="1033" idx="6"/>
              <a:endCxn id="1036" idx="2"/>
            </p:cNvCxnSpPr>
            <p:nvPr/>
          </p:nvCxnSpPr>
          <p:spPr>
            <a:xfrm rot="10800000" flipH="1">
              <a:off x="2484438" y="1588251"/>
              <a:ext cx="890700" cy="1237500"/>
            </a:xfrm>
            <a:prstGeom prst="bentConnector3">
              <a:avLst>
                <a:gd name="adj1" fmla="val -71254"/>
              </a:avLst>
            </a:prstGeom>
            <a:noFill/>
            <a:ln w="12700" cap="flat" cmpd="sng">
              <a:solidFill>
                <a:srgbClr val="D8D8D8"/>
              </a:solidFill>
              <a:prstDash val="solid"/>
              <a:round/>
              <a:headEnd type="none" w="sm" len="sm"/>
              <a:tailEnd type="none" w="sm" len="sm"/>
            </a:ln>
          </p:spPr>
        </p:cxnSp>
        <p:cxnSp>
          <p:nvCxnSpPr>
            <p:cNvPr id="1037" name="Google Shape;1037;p279"/>
            <p:cNvCxnSpPr>
              <a:stCxn id="1033" idx="6"/>
              <a:endCxn id="1038" idx="2"/>
            </p:cNvCxnSpPr>
            <p:nvPr/>
          </p:nvCxnSpPr>
          <p:spPr>
            <a:xfrm rot="10800000" flipH="1">
              <a:off x="2484438" y="2206551"/>
              <a:ext cx="890700" cy="619200"/>
            </a:xfrm>
            <a:prstGeom prst="bentConnector3">
              <a:avLst>
                <a:gd name="adj1" fmla="val -71254"/>
              </a:avLst>
            </a:prstGeom>
            <a:noFill/>
            <a:ln w="12700" cap="flat" cmpd="sng">
              <a:solidFill>
                <a:srgbClr val="D8D8D8"/>
              </a:solidFill>
              <a:prstDash val="solid"/>
              <a:round/>
              <a:headEnd type="none" w="sm" len="sm"/>
              <a:tailEnd type="none" w="sm" len="sm"/>
            </a:ln>
          </p:spPr>
        </p:cxnSp>
        <p:cxnSp>
          <p:nvCxnSpPr>
            <p:cNvPr id="1039" name="Google Shape;1039;p279"/>
            <p:cNvCxnSpPr>
              <a:stCxn id="1033" idx="6"/>
              <a:endCxn id="1040" idx="2"/>
            </p:cNvCxnSpPr>
            <p:nvPr/>
          </p:nvCxnSpPr>
          <p:spPr>
            <a:xfrm>
              <a:off x="2484438" y="2825751"/>
              <a:ext cx="890700" cy="1856700"/>
            </a:xfrm>
            <a:prstGeom prst="bentConnector3">
              <a:avLst>
                <a:gd name="adj1" fmla="val -71254"/>
              </a:avLst>
            </a:prstGeom>
            <a:noFill/>
            <a:ln w="12700" cap="flat" cmpd="sng">
              <a:solidFill>
                <a:srgbClr val="D8D8D8"/>
              </a:solidFill>
              <a:prstDash val="solid"/>
              <a:round/>
              <a:headEnd type="none" w="sm" len="sm"/>
              <a:tailEnd type="none" w="sm" len="sm"/>
            </a:ln>
          </p:spPr>
        </p:cxnSp>
        <p:cxnSp>
          <p:nvCxnSpPr>
            <p:cNvPr id="1041" name="Google Shape;1041;p279"/>
            <p:cNvCxnSpPr>
              <a:stCxn id="1033" idx="6"/>
              <a:endCxn id="1042" idx="2"/>
            </p:cNvCxnSpPr>
            <p:nvPr/>
          </p:nvCxnSpPr>
          <p:spPr>
            <a:xfrm>
              <a:off x="2484438" y="2825751"/>
              <a:ext cx="890700" cy="1237500"/>
            </a:xfrm>
            <a:prstGeom prst="bentConnector3">
              <a:avLst>
                <a:gd name="adj1" fmla="val -71254"/>
              </a:avLst>
            </a:prstGeom>
            <a:noFill/>
            <a:ln w="12700" cap="flat" cmpd="sng">
              <a:solidFill>
                <a:srgbClr val="D8D8D8"/>
              </a:solidFill>
              <a:prstDash val="solid"/>
              <a:round/>
              <a:headEnd type="none" w="sm" len="sm"/>
              <a:tailEnd type="none" w="sm" len="sm"/>
            </a:ln>
          </p:spPr>
        </p:cxnSp>
        <p:cxnSp>
          <p:nvCxnSpPr>
            <p:cNvPr id="1043" name="Google Shape;1043;p279"/>
            <p:cNvCxnSpPr>
              <a:stCxn id="1033" idx="6"/>
              <a:endCxn id="1044" idx="2"/>
            </p:cNvCxnSpPr>
            <p:nvPr/>
          </p:nvCxnSpPr>
          <p:spPr>
            <a:xfrm>
              <a:off x="2484438" y="2825750"/>
              <a:ext cx="890700" cy="619200"/>
            </a:xfrm>
            <a:prstGeom prst="bentConnector3">
              <a:avLst>
                <a:gd name="adj1" fmla="val -71254"/>
              </a:avLst>
            </a:prstGeom>
            <a:noFill/>
            <a:ln w="12700" cap="flat" cmpd="sng">
              <a:solidFill>
                <a:srgbClr val="D8D8D8"/>
              </a:solidFill>
              <a:prstDash val="solid"/>
              <a:round/>
              <a:headEnd type="none" w="sm" len="sm"/>
              <a:tailEnd type="none" w="sm" len="sm"/>
            </a:ln>
          </p:spPr>
        </p:cxnSp>
        <p:cxnSp>
          <p:nvCxnSpPr>
            <p:cNvPr id="1045" name="Google Shape;1045;p279"/>
            <p:cNvCxnSpPr>
              <a:endCxn id="1046"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33" name="Google Shape;1033;p279"/>
            <p:cNvSpPr/>
            <p:nvPr/>
          </p:nvSpPr>
          <p:spPr>
            <a:xfrm>
              <a:off x="520700" y="1843088"/>
              <a:ext cx="1963738" cy="1965325"/>
            </a:xfrm>
            <a:prstGeom prst="ellipse">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34" name="Google Shape;1034;p279"/>
            <p:cNvSpPr/>
            <p:nvPr/>
          </p:nvSpPr>
          <p:spPr>
            <a:xfrm>
              <a:off x="3375025" y="865188"/>
              <a:ext cx="206375" cy="207962"/>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6" name="Google Shape;1036;p279"/>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4" name="Google Shape;1044;p279"/>
            <p:cNvSpPr/>
            <p:nvPr/>
          </p:nvSpPr>
          <p:spPr>
            <a:xfrm>
              <a:off x="3375025" y="334168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2" name="Google Shape;1042;p279"/>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8" name="Google Shape;1038;p279"/>
            <p:cNvSpPr/>
            <p:nvPr/>
          </p:nvSpPr>
          <p:spPr>
            <a:xfrm>
              <a:off x="3375025" y="210343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6" name="Google Shape;1046;p279"/>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0" name="Google Shape;1040;p279"/>
            <p:cNvSpPr/>
            <p:nvPr/>
          </p:nvSpPr>
          <p:spPr>
            <a:xfrm>
              <a:off x="3375025" y="4578350"/>
              <a:ext cx="206375" cy="207963"/>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47" name="Google Shape;1047;p279"/>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8" name="Google Shape;1048;p279"/>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 name="Google Shape;1049;p279"/>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0" name="Google Shape;1050;p279"/>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1" name="Google Shape;1051;p279"/>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2" name="Google Shape;1052;p279"/>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3" name="Google Shape;1053;p279"/>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4" name="Google Shape;1054;p279"/>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3">
    <p:spTree>
      <p:nvGrpSpPr>
        <p:cNvPr id="1" name="Shape 1055"/>
        <p:cNvGrpSpPr/>
        <p:nvPr/>
      </p:nvGrpSpPr>
      <p:grpSpPr>
        <a:xfrm>
          <a:off x="0" y="0"/>
          <a:ext cx="0" cy="0"/>
          <a:chOff x="0" y="0"/>
          <a:chExt cx="0" cy="0"/>
        </a:xfrm>
      </p:grpSpPr>
      <p:pic>
        <p:nvPicPr>
          <p:cNvPr id="1056" name="Google Shape;1056;p28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57" name="Google Shape;1057;p28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8" name="Google Shape;1058;p28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59" name="Google Shape;1059;p280"/>
          <p:cNvGrpSpPr/>
          <p:nvPr/>
        </p:nvGrpSpPr>
        <p:grpSpPr>
          <a:xfrm>
            <a:off x="1060707" y="857568"/>
            <a:ext cx="3060700" cy="3921125"/>
            <a:chOff x="520700" y="865188"/>
            <a:chExt cx="3060700" cy="3921125"/>
          </a:xfrm>
        </p:grpSpPr>
        <p:cxnSp>
          <p:nvCxnSpPr>
            <p:cNvPr id="1060" name="Google Shape;1060;p280"/>
            <p:cNvCxnSpPr>
              <a:stCxn id="1061" idx="6"/>
              <a:endCxn id="1062" idx="2"/>
            </p:cNvCxnSpPr>
            <p:nvPr/>
          </p:nvCxnSpPr>
          <p:spPr>
            <a:xfrm rot="10800000" flipH="1">
              <a:off x="2484438" y="969051"/>
              <a:ext cx="890700" cy="1856700"/>
            </a:xfrm>
            <a:prstGeom prst="bentConnector3">
              <a:avLst>
                <a:gd name="adj1" fmla="val -71254"/>
              </a:avLst>
            </a:prstGeom>
            <a:noFill/>
            <a:ln w="12700" cap="flat" cmpd="sng">
              <a:solidFill>
                <a:srgbClr val="D8D8D8"/>
              </a:solidFill>
              <a:prstDash val="solid"/>
              <a:round/>
              <a:headEnd type="none" w="sm" len="sm"/>
              <a:tailEnd type="none" w="sm" len="sm"/>
            </a:ln>
          </p:spPr>
        </p:cxnSp>
        <p:cxnSp>
          <p:nvCxnSpPr>
            <p:cNvPr id="1063" name="Google Shape;1063;p280"/>
            <p:cNvCxnSpPr>
              <a:stCxn id="1061" idx="6"/>
              <a:endCxn id="1064" idx="2"/>
            </p:cNvCxnSpPr>
            <p:nvPr/>
          </p:nvCxnSpPr>
          <p:spPr>
            <a:xfrm rot="10800000" flipH="1">
              <a:off x="2484438" y="1588251"/>
              <a:ext cx="890700" cy="1237500"/>
            </a:xfrm>
            <a:prstGeom prst="bentConnector3">
              <a:avLst>
                <a:gd name="adj1" fmla="val -71254"/>
              </a:avLst>
            </a:prstGeom>
            <a:noFill/>
            <a:ln w="12700" cap="flat" cmpd="sng">
              <a:solidFill>
                <a:srgbClr val="D8D8D8"/>
              </a:solidFill>
              <a:prstDash val="solid"/>
              <a:round/>
              <a:headEnd type="none" w="sm" len="sm"/>
              <a:tailEnd type="none" w="sm" len="sm"/>
            </a:ln>
          </p:spPr>
        </p:cxnSp>
        <p:cxnSp>
          <p:nvCxnSpPr>
            <p:cNvPr id="1065" name="Google Shape;1065;p280"/>
            <p:cNvCxnSpPr>
              <a:stCxn id="1061" idx="6"/>
              <a:endCxn id="1066" idx="2"/>
            </p:cNvCxnSpPr>
            <p:nvPr/>
          </p:nvCxnSpPr>
          <p:spPr>
            <a:xfrm rot="10800000" flipH="1">
              <a:off x="2484438" y="2206551"/>
              <a:ext cx="890700" cy="619200"/>
            </a:xfrm>
            <a:prstGeom prst="bentConnector3">
              <a:avLst>
                <a:gd name="adj1" fmla="val -71254"/>
              </a:avLst>
            </a:prstGeom>
            <a:noFill/>
            <a:ln w="12700" cap="flat" cmpd="sng">
              <a:solidFill>
                <a:srgbClr val="D8D8D8"/>
              </a:solidFill>
              <a:prstDash val="solid"/>
              <a:round/>
              <a:headEnd type="none" w="sm" len="sm"/>
              <a:tailEnd type="none" w="sm" len="sm"/>
            </a:ln>
          </p:spPr>
        </p:cxnSp>
        <p:cxnSp>
          <p:nvCxnSpPr>
            <p:cNvPr id="1067" name="Google Shape;1067;p280"/>
            <p:cNvCxnSpPr>
              <a:stCxn id="1061" idx="6"/>
              <a:endCxn id="1068" idx="2"/>
            </p:cNvCxnSpPr>
            <p:nvPr/>
          </p:nvCxnSpPr>
          <p:spPr>
            <a:xfrm>
              <a:off x="2484438" y="2825751"/>
              <a:ext cx="890700" cy="1856700"/>
            </a:xfrm>
            <a:prstGeom prst="bentConnector3">
              <a:avLst>
                <a:gd name="adj1" fmla="val -71254"/>
              </a:avLst>
            </a:prstGeom>
            <a:noFill/>
            <a:ln w="12700" cap="flat" cmpd="sng">
              <a:solidFill>
                <a:srgbClr val="D8D8D8"/>
              </a:solidFill>
              <a:prstDash val="solid"/>
              <a:round/>
              <a:headEnd type="none" w="sm" len="sm"/>
              <a:tailEnd type="none" w="sm" len="sm"/>
            </a:ln>
          </p:spPr>
        </p:cxnSp>
        <p:cxnSp>
          <p:nvCxnSpPr>
            <p:cNvPr id="1069" name="Google Shape;1069;p280"/>
            <p:cNvCxnSpPr>
              <a:stCxn id="1061" idx="6"/>
              <a:endCxn id="1070" idx="2"/>
            </p:cNvCxnSpPr>
            <p:nvPr/>
          </p:nvCxnSpPr>
          <p:spPr>
            <a:xfrm>
              <a:off x="2484438" y="2825751"/>
              <a:ext cx="890700" cy="1237500"/>
            </a:xfrm>
            <a:prstGeom prst="bentConnector3">
              <a:avLst>
                <a:gd name="adj1" fmla="val -71254"/>
              </a:avLst>
            </a:prstGeom>
            <a:noFill/>
            <a:ln w="12700" cap="flat" cmpd="sng">
              <a:solidFill>
                <a:srgbClr val="D8D8D8"/>
              </a:solidFill>
              <a:prstDash val="solid"/>
              <a:round/>
              <a:headEnd type="none" w="sm" len="sm"/>
              <a:tailEnd type="none" w="sm" len="sm"/>
            </a:ln>
          </p:spPr>
        </p:cxnSp>
        <p:cxnSp>
          <p:nvCxnSpPr>
            <p:cNvPr id="1071" name="Google Shape;1071;p280"/>
            <p:cNvCxnSpPr>
              <a:stCxn id="1061" idx="6"/>
              <a:endCxn id="1072" idx="2"/>
            </p:cNvCxnSpPr>
            <p:nvPr/>
          </p:nvCxnSpPr>
          <p:spPr>
            <a:xfrm>
              <a:off x="2484438" y="2825750"/>
              <a:ext cx="890700" cy="619200"/>
            </a:xfrm>
            <a:prstGeom prst="bentConnector3">
              <a:avLst>
                <a:gd name="adj1" fmla="val -71254"/>
              </a:avLst>
            </a:prstGeom>
            <a:noFill/>
            <a:ln w="12700" cap="flat" cmpd="sng">
              <a:solidFill>
                <a:srgbClr val="D8D8D8"/>
              </a:solidFill>
              <a:prstDash val="solid"/>
              <a:round/>
              <a:headEnd type="none" w="sm" len="sm"/>
              <a:tailEnd type="none" w="sm" len="sm"/>
            </a:ln>
          </p:spPr>
        </p:cxnSp>
        <p:cxnSp>
          <p:nvCxnSpPr>
            <p:cNvPr id="1073" name="Google Shape;1073;p280"/>
            <p:cNvCxnSpPr>
              <a:endCxn id="1074"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61" name="Google Shape;1061;p280"/>
            <p:cNvSpPr/>
            <p:nvPr/>
          </p:nvSpPr>
          <p:spPr>
            <a:xfrm>
              <a:off x="520700" y="1843088"/>
              <a:ext cx="1963738" cy="1965325"/>
            </a:xfrm>
            <a:prstGeom prst="ellipse">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62" name="Google Shape;1062;p280"/>
            <p:cNvSpPr/>
            <p:nvPr/>
          </p:nvSpPr>
          <p:spPr>
            <a:xfrm>
              <a:off x="3375025" y="865188"/>
              <a:ext cx="206375" cy="207962"/>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4" name="Google Shape;1064;p280"/>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72" name="Google Shape;1072;p280"/>
            <p:cNvSpPr/>
            <p:nvPr/>
          </p:nvSpPr>
          <p:spPr>
            <a:xfrm>
              <a:off x="3375025" y="334168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70" name="Google Shape;1070;p280"/>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6" name="Google Shape;1066;p280"/>
            <p:cNvSpPr/>
            <p:nvPr/>
          </p:nvSpPr>
          <p:spPr>
            <a:xfrm>
              <a:off x="3375025" y="210343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74" name="Google Shape;1074;p280"/>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8" name="Google Shape;1068;p280"/>
            <p:cNvSpPr/>
            <p:nvPr/>
          </p:nvSpPr>
          <p:spPr>
            <a:xfrm>
              <a:off x="3375025" y="4578350"/>
              <a:ext cx="206375" cy="207963"/>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75" name="Google Shape;1075;p280"/>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76" name="Google Shape;1076;p280"/>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77" name="Google Shape;1077;p280"/>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78" name="Google Shape;1078;p280"/>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79" name="Google Shape;1079;p280"/>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80" name="Google Shape;1080;p280"/>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81" name="Google Shape;1081;p280"/>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82" name="Google Shape;1082;p280"/>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1_Caption lcJt8AR02Gc=">
    <p:spTree>
      <p:nvGrpSpPr>
        <p:cNvPr id="1" name="Shape 64"/>
        <p:cNvGrpSpPr/>
        <p:nvPr/>
      </p:nvGrpSpPr>
      <p:grpSpPr>
        <a:xfrm>
          <a:off x="0" y="0"/>
          <a:ext cx="0" cy="0"/>
          <a:chOff x="0" y="0"/>
          <a:chExt cx="0" cy="0"/>
        </a:xfrm>
      </p:grpSpPr>
      <p:sp>
        <p:nvSpPr>
          <p:cNvPr id="65" name="Google Shape;65;p311"/>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pic>
        <p:nvPicPr>
          <p:cNvPr id="66" name="Google Shape;66;p31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67" name="Google Shape;67;p311" descr="Graphical user interface&#10;&#10;Description automatically generated with low confidence"/>
          <p:cNvPicPr preferRelativeResize="0"/>
          <p:nvPr/>
        </p:nvPicPr>
        <p:blipFill rotWithShape="1">
          <a:blip r:embed="rId3">
            <a:alphaModFix/>
          </a:blip>
          <a:srcRect/>
          <a:stretch/>
        </p:blipFill>
        <p:spPr>
          <a:xfrm>
            <a:off x="652061" y="192491"/>
            <a:ext cx="7839878" cy="4758519"/>
          </a:xfrm>
          <a:prstGeom prst="rect">
            <a:avLst/>
          </a:prstGeom>
          <a:noFill/>
          <a:ln>
            <a:noFill/>
          </a:ln>
        </p:spPr>
      </p:pic>
      <p:sp>
        <p:nvSpPr>
          <p:cNvPr id="68" name="Google Shape;68;p311"/>
          <p:cNvSpPr txBox="1">
            <a:spLocks noGrp="1"/>
          </p:cNvSpPr>
          <p:nvPr>
            <p:ph type="body" idx="1"/>
          </p:nvPr>
        </p:nvSpPr>
        <p:spPr>
          <a:xfrm>
            <a:off x="3087599" y="1365640"/>
            <a:ext cx="2968803" cy="450056"/>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100"/>
              <a:buFont typeface="Arial"/>
              <a:buNone/>
              <a:defRPr sz="1600" b="1" i="1" u="none" strike="noStrike" cap="none">
                <a:solidFill>
                  <a:srgbClr val="BD8738"/>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69" name="Google Shape;69;p311"/>
          <p:cNvCxnSpPr/>
          <p:nvPr/>
        </p:nvCxnSpPr>
        <p:spPr>
          <a:xfrm>
            <a:off x="4069889" y="1814037"/>
            <a:ext cx="987552" cy="0"/>
          </a:xfrm>
          <a:prstGeom prst="straightConnector1">
            <a:avLst/>
          </a:prstGeom>
          <a:noFill/>
          <a:ln w="19050" cap="flat" cmpd="sng">
            <a:solidFill>
              <a:srgbClr val="BD8738"/>
            </a:solidFill>
            <a:prstDash val="solid"/>
            <a:miter lim="800000"/>
            <a:headEnd type="none" w="sm" len="sm"/>
            <a:tailEnd type="none" w="sm" len="sm"/>
          </a:ln>
        </p:spPr>
      </p:cxnSp>
      <p:cxnSp>
        <p:nvCxnSpPr>
          <p:cNvPr id="70" name="Google Shape;70;p311"/>
          <p:cNvCxnSpPr/>
          <p:nvPr/>
        </p:nvCxnSpPr>
        <p:spPr>
          <a:xfrm>
            <a:off x="3996377"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71" name="Google Shape;71;p311"/>
          <p:cNvCxnSpPr/>
          <p:nvPr/>
        </p:nvCxnSpPr>
        <p:spPr>
          <a:xfrm>
            <a:off x="4033133"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72" name="Google Shape;72;p311"/>
          <p:cNvCxnSpPr/>
          <p:nvPr/>
        </p:nvCxnSpPr>
        <p:spPr>
          <a:xfrm>
            <a:off x="5075539"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73" name="Google Shape;73;p311"/>
          <p:cNvCxnSpPr/>
          <p:nvPr/>
        </p:nvCxnSpPr>
        <p:spPr>
          <a:xfrm>
            <a:off x="5107533" y="1814037"/>
            <a:ext cx="18658" cy="0"/>
          </a:xfrm>
          <a:prstGeom prst="straightConnector1">
            <a:avLst/>
          </a:prstGeom>
          <a:noFill/>
          <a:ln w="19050" cap="flat" cmpd="sng">
            <a:solidFill>
              <a:srgbClr val="BD8738"/>
            </a:solidFill>
            <a:prstDash val="solid"/>
            <a:round/>
            <a:headEnd type="none" w="sm" len="sm"/>
            <a:tailEnd type="none" w="sm" len="sm"/>
          </a:ln>
        </p:spPr>
      </p:cxnSp>
      <p:sp>
        <p:nvSpPr>
          <p:cNvPr id="74" name="Google Shape;74;p311"/>
          <p:cNvSpPr txBox="1">
            <a:spLocks noGrp="1"/>
          </p:cNvSpPr>
          <p:nvPr>
            <p:ph type="body" idx="2"/>
          </p:nvPr>
        </p:nvSpPr>
        <p:spPr>
          <a:xfrm>
            <a:off x="2552700" y="2110157"/>
            <a:ext cx="4038600" cy="199191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4">
    <p:spTree>
      <p:nvGrpSpPr>
        <p:cNvPr id="1" name="Shape 1083"/>
        <p:cNvGrpSpPr/>
        <p:nvPr/>
      </p:nvGrpSpPr>
      <p:grpSpPr>
        <a:xfrm>
          <a:off x="0" y="0"/>
          <a:ext cx="0" cy="0"/>
          <a:chOff x="0" y="0"/>
          <a:chExt cx="0" cy="0"/>
        </a:xfrm>
      </p:grpSpPr>
      <p:pic>
        <p:nvPicPr>
          <p:cNvPr id="1084" name="Google Shape;1084;p28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85" name="Google Shape;1085;p28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86" name="Google Shape;1086;p28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87" name="Google Shape;1087;p281"/>
          <p:cNvGrpSpPr/>
          <p:nvPr/>
        </p:nvGrpSpPr>
        <p:grpSpPr>
          <a:xfrm>
            <a:off x="1060707" y="857568"/>
            <a:ext cx="3060700" cy="3921125"/>
            <a:chOff x="520700" y="865188"/>
            <a:chExt cx="3060700" cy="3921125"/>
          </a:xfrm>
        </p:grpSpPr>
        <p:cxnSp>
          <p:nvCxnSpPr>
            <p:cNvPr id="1088" name="Google Shape;1088;p281"/>
            <p:cNvCxnSpPr>
              <a:stCxn id="1089" idx="6"/>
              <a:endCxn id="1090" idx="2"/>
            </p:cNvCxnSpPr>
            <p:nvPr/>
          </p:nvCxnSpPr>
          <p:spPr>
            <a:xfrm rot="10800000" flipH="1">
              <a:off x="2484438" y="969051"/>
              <a:ext cx="890700" cy="1856700"/>
            </a:xfrm>
            <a:prstGeom prst="bentConnector3">
              <a:avLst>
                <a:gd name="adj1" fmla="val -71254"/>
              </a:avLst>
            </a:prstGeom>
            <a:noFill/>
            <a:ln w="12700" cap="flat" cmpd="sng">
              <a:solidFill>
                <a:srgbClr val="D8D8D8"/>
              </a:solidFill>
              <a:prstDash val="solid"/>
              <a:round/>
              <a:headEnd type="none" w="sm" len="sm"/>
              <a:tailEnd type="none" w="sm" len="sm"/>
            </a:ln>
          </p:spPr>
        </p:cxnSp>
        <p:cxnSp>
          <p:nvCxnSpPr>
            <p:cNvPr id="1091" name="Google Shape;1091;p281"/>
            <p:cNvCxnSpPr>
              <a:stCxn id="1089" idx="6"/>
              <a:endCxn id="1092" idx="2"/>
            </p:cNvCxnSpPr>
            <p:nvPr/>
          </p:nvCxnSpPr>
          <p:spPr>
            <a:xfrm rot="10800000" flipH="1">
              <a:off x="2484438" y="1588251"/>
              <a:ext cx="890700" cy="1237500"/>
            </a:xfrm>
            <a:prstGeom prst="bentConnector3">
              <a:avLst>
                <a:gd name="adj1" fmla="val -71254"/>
              </a:avLst>
            </a:prstGeom>
            <a:noFill/>
            <a:ln w="12700" cap="flat" cmpd="sng">
              <a:solidFill>
                <a:srgbClr val="D8D8D8"/>
              </a:solidFill>
              <a:prstDash val="solid"/>
              <a:round/>
              <a:headEnd type="none" w="sm" len="sm"/>
              <a:tailEnd type="none" w="sm" len="sm"/>
            </a:ln>
          </p:spPr>
        </p:cxnSp>
        <p:cxnSp>
          <p:nvCxnSpPr>
            <p:cNvPr id="1093" name="Google Shape;1093;p281"/>
            <p:cNvCxnSpPr>
              <a:stCxn id="1089" idx="6"/>
              <a:endCxn id="1094" idx="2"/>
            </p:cNvCxnSpPr>
            <p:nvPr/>
          </p:nvCxnSpPr>
          <p:spPr>
            <a:xfrm rot="10800000" flipH="1">
              <a:off x="2484438" y="2206551"/>
              <a:ext cx="890700" cy="619200"/>
            </a:xfrm>
            <a:prstGeom prst="bentConnector3">
              <a:avLst>
                <a:gd name="adj1" fmla="val -71254"/>
              </a:avLst>
            </a:prstGeom>
            <a:noFill/>
            <a:ln w="12700" cap="flat" cmpd="sng">
              <a:solidFill>
                <a:srgbClr val="D8D8D8"/>
              </a:solidFill>
              <a:prstDash val="solid"/>
              <a:round/>
              <a:headEnd type="none" w="sm" len="sm"/>
              <a:tailEnd type="none" w="sm" len="sm"/>
            </a:ln>
          </p:spPr>
        </p:cxnSp>
        <p:cxnSp>
          <p:nvCxnSpPr>
            <p:cNvPr id="1095" name="Google Shape;1095;p281"/>
            <p:cNvCxnSpPr>
              <a:stCxn id="1089" idx="6"/>
              <a:endCxn id="1096" idx="2"/>
            </p:cNvCxnSpPr>
            <p:nvPr/>
          </p:nvCxnSpPr>
          <p:spPr>
            <a:xfrm>
              <a:off x="2484438" y="2825751"/>
              <a:ext cx="890700" cy="1856700"/>
            </a:xfrm>
            <a:prstGeom prst="bentConnector3">
              <a:avLst>
                <a:gd name="adj1" fmla="val -71254"/>
              </a:avLst>
            </a:prstGeom>
            <a:noFill/>
            <a:ln w="12700" cap="flat" cmpd="sng">
              <a:solidFill>
                <a:srgbClr val="D8D8D8"/>
              </a:solidFill>
              <a:prstDash val="solid"/>
              <a:round/>
              <a:headEnd type="none" w="sm" len="sm"/>
              <a:tailEnd type="none" w="sm" len="sm"/>
            </a:ln>
          </p:spPr>
        </p:cxnSp>
        <p:cxnSp>
          <p:nvCxnSpPr>
            <p:cNvPr id="1097" name="Google Shape;1097;p281"/>
            <p:cNvCxnSpPr>
              <a:stCxn id="1089" idx="6"/>
              <a:endCxn id="1098" idx="2"/>
            </p:cNvCxnSpPr>
            <p:nvPr/>
          </p:nvCxnSpPr>
          <p:spPr>
            <a:xfrm>
              <a:off x="2484438" y="2825751"/>
              <a:ext cx="890700" cy="1237500"/>
            </a:xfrm>
            <a:prstGeom prst="bentConnector3">
              <a:avLst>
                <a:gd name="adj1" fmla="val -71254"/>
              </a:avLst>
            </a:prstGeom>
            <a:noFill/>
            <a:ln w="12700" cap="flat" cmpd="sng">
              <a:solidFill>
                <a:srgbClr val="D8D8D8"/>
              </a:solidFill>
              <a:prstDash val="solid"/>
              <a:round/>
              <a:headEnd type="none" w="sm" len="sm"/>
              <a:tailEnd type="none" w="sm" len="sm"/>
            </a:ln>
          </p:spPr>
        </p:cxnSp>
        <p:cxnSp>
          <p:nvCxnSpPr>
            <p:cNvPr id="1099" name="Google Shape;1099;p281"/>
            <p:cNvCxnSpPr>
              <a:stCxn id="1089" idx="6"/>
              <a:endCxn id="1100" idx="2"/>
            </p:cNvCxnSpPr>
            <p:nvPr/>
          </p:nvCxnSpPr>
          <p:spPr>
            <a:xfrm>
              <a:off x="2484438" y="2825750"/>
              <a:ext cx="890700" cy="619200"/>
            </a:xfrm>
            <a:prstGeom prst="bentConnector3">
              <a:avLst>
                <a:gd name="adj1" fmla="val -71254"/>
              </a:avLst>
            </a:prstGeom>
            <a:noFill/>
            <a:ln w="12700" cap="flat" cmpd="sng">
              <a:solidFill>
                <a:srgbClr val="D8D8D8"/>
              </a:solidFill>
              <a:prstDash val="solid"/>
              <a:round/>
              <a:headEnd type="none" w="sm" len="sm"/>
              <a:tailEnd type="none" w="sm" len="sm"/>
            </a:ln>
          </p:spPr>
        </p:cxnSp>
        <p:cxnSp>
          <p:nvCxnSpPr>
            <p:cNvPr id="1101" name="Google Shape;1101;p281"/>
            <p:cNvCxnSpPr>
              <a:endCxn id="1102"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89" name="Google Shape;1089;p281"/>
            <p:cNvSpPr/>
            <p:nvPr/>
          </p:nvSpPr>
          <p:spPr>
            <a:xfrm>
              <a:off x="520700" y="1843088"/>
              <a:ext cx="1963738" cy="1965325"/>
            </a:xfrm>
            <a:prstGeom prst="ellipse">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90" name="Google Shape;1090;p281"/>
            <p:cNvSpPr/>
            <p:nvPr/>
          </p:nvSpPr>
          <p:spPr>
            <a:xfrm>
              <a:off x="3375025" y="865188"/>
              <a:ext cx="206375" cy="207962"/>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92" name="Google Shape;1092;p281"/>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100" name="Google Shape;1100;p281"/>
            <p:cNvSpPr/>
            <p:nvPr/>
          </p:nvSpPr>
          <p:spPr>
            <a:xfrm>
              <a:off x="3375025" y="334168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98" name="Google Shape;1098;p281"/>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94" name="Google Shape;1094;p281"/>
            <p:cNvSpPr/>
            <p:nvPr/>
          </p:nvSpPr>
          <p:spPr>
            <a:xfrm>
              <a:off x="3375025" y="210343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102" name="Google Shape;1102;p281"/>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96" name="Google Shape;1096;p281"/>
            <p:cNvSpPr/>
            <p:nvPr/>
          </p:nvSpPr>
          <p:spPr>
            <a:xfrm>
              <a:off x="3375025" y="4578350"/>
              <a:ext cx="206375" cy="207963"/>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103" name="Google Shape;1103;p281"/>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4" name="Google Shape;1104;p281"/>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5" name="Google Shape;1105;p281"/>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6" name="Google Shape;1106;p281"/>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7" name="Google Shape;1107;p281"/>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8" name="Google Shape;1108;p281"/>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9" name="Google Shape;1109;p281"/>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10" name="Google Shape;1110;p281"/>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6">
    <p:spTree>
      <p:nvGrpSpPr>
        <p:cNvPr id="1" name="Shape 1111"/>
        <p:cNvGrpSpPr/>
        <p:nvPr/>
      </p:nvGrpSpPr>
      <p:grpSpPr>
        <a:xfrm>
          <a:off x="0" y="0"/>
          <a:ext cx="0" cy="0"/>
          <a:chOff x="0" y="0"/>
          <a:chExt cx="0" cy="0"/>
        </a:xfrm>
      </p:grpSpPr>
      <p:pic>
        <p:nvPicPr>
          <p:cNvPr id="1112" name="Google Shape;1112;p28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113" name="Google Shape;1113;p28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14" name="Google Shape;1114;p28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15" name="Google Shape;1115;p283"/>
          <p:cNvGrpSpPr/>
          <p:nvPr/>
        </p:nvGrpSpPr>
        <p:grpSpPr>
          <a:xfrm>
            <a:off x="1941529" y="1105301"/>
            <a:ext cx="5260942" cy="3388546"/>
            <a:chOff x="1941529" y="1120931"/>
            <a:chExt cx="5260942" cy="3388546"/>
          </a:xfrm>
        </p:grpSpPr>
        <p:sp>
          <p:nvSpPr>
            <p:cNvPr id="1116" name="Google Shape;1116;p283" descr="A picture containing icon&#10;&#10;Description automatically generated"/>
            <p:cNvSpPr/>
            <p:nvPr/>
          </p:nvSpPr>
          <p:spPr>
            <a:xfrm>
              <a:off x="1941529" y="1120931"/>
              <a:ext cx="5260942" cy="3388546"/>
            </a:xfrm>
            <a:prstGeom prst="rect">
              <a:avLst/>
            </a:prstGeom>
            <a:solidFill>
              <a:srgbClr val="FFFFFF"/>
            </a:solidFill>
            <a:ln>
              <a:noFill/>
            </a:ln>
            <a:effectLst>
              <a:outerShdw blurRad="50800" dist="38100" dir="2700000" algn="tl"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7" name="Google Shape;1117;p283"/>
            <p:cNvSpPr txBox="1"/>
            <p:nvPr/>
          </p:nvSpPr>
          <p:spPr>
            <a:xfrm>
              <a:off x="2881078" y="132388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sp>
          <p:nvSpPr>
            <p:cNvPr id="1118" name="Google Shape;1118;p283"/>
            <p:cNvSpPr txBox="1"/>
            <p:nvPr/>
          </p:nvSpPr>
          <p:spPr>
            <a:xfrm>
              <a:off x="2121488" y="216415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sp>
          <p:nvSpPr>
            <p:cNvPr id="1119" name="Google Shape;1119;p283"/>
            <p:cNvSpPr txBox="1"/>
            <p:nvPr/>
          </p:nvSpPr>
          <p:spPr>
            <a:xfrm>
              <a:off x="2121487" y="310981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sp>
          <p:nvSpPr>
            <p:cNvPr id="1120" name="Google Shape;1120;p283"/>
            <p:cNvSpPr txBox="1"/>
            <p:nvPr/>
          </p:nvSpPr>
          <p:spPr>
            <a:xfrm>
              <a:off x="2881078"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sp>
          <p:nvSpPr>
            <p:cNvPr id="1121" name="Google Shape;1121;p283"/>
            <p:cNvSpPr txBox="1"/>
            <p:nvPr/>
          </p:nvSpPr>
          <p:spPr>
            <a:xfrm>
              <a:off x="5885786"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8</a:t>
              </a:r>
              <a:endParaRPr sz="1400" b="0" i="0" u="none" strike="noStrike" cap="none">
                <a:solidFill>
                  <a:srgbClr val="000000"/>
                </a:solidFill>
                <a:latin typeface="Arial"/>
                <a:ea typeface="Arial"/>
                <a:cs typeface="Arial"/>
                <a:sym typeface="Arial"/>
              </a:endParaRPr>
            </a:p>
          </p:txBody>
        </p:sp>
        <p:sp>
          <p:nvSpPr>
            <p:cNvPr id="1122" name="Google Shape;1122;p283"/>
            <p:cNvSpPr txBox="1"/>
            <p:nvPr/>
          </p:nvSpPr>
          <p:spPr>
            <a:xfrm>
              <a:off x="6646571" y="311699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sp>
          <p:nvSpPr>
            <p:cNvPr id="1123" name="Google Shape;1123;p283"/>
            <p:cNvSpPr txBox="1"/>
            <p:nvPr/>
          </p:nvSpPr>
          <p:spPr>
            <a:xfrm>
              <a:off x="6649241" y="2139182"/>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sp>
          <p:nvSpPr>
            <p:cNvPr id="1124" name="Google Shape;1124;p283"/>
            <p:cNvSpPr txBox="1"/>
            <p:nvPr/>
          </p:nvSpPr>
          <p:spPr>
            <a:xfrm>
              <a:off x="5885785" y="1321265"/>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sp>
        <p:nvSpPr>
          <p:cNvPr id="1125" name="Google Shape;1125;p283"/>
          <p:cNvSpPr txBox="1">
            <a:spLocks noGrp="1"/>
          </p:cNvSpPr>
          <p:nvPr>
            <p:ph type="body" idx="1"/>
          </p:nvPr>
        </p:nvSpPr>
        <p:spPr>
          <a:xfrm>
            <a:off x="89551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6" name="Google Shape;1126;p283"/>
          <p:cNvSpPr txBox="1">
            <a:spLocks noGrp="1"/>
          </p:cNvSpPr>
          <p:nvPr>
            <p:ph type="body" idx="2"/>
          </p:nvPr>
        </p:nvSpPr>
        <p:spPr>
          <a:xfrm>
            <a:off x="135731"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7" name="Google Shape;1127;p283"/>
          <p:cNvSpPr txBox="1">
            <a:spLocks noGrp="1"/>
          </p:cNvSpPr>
          <p:nvPr>
            <p:ph type="body" idx="3"/>
          </p:nvPr>
        </p:nvSpPr>
        <p:spPr>
          <a:xfrm>
            <a:off x="135731"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8" name="Google Shape;1128;p283"/>
          <p:cNvSpPr txBox="1">
            <a:spLocks noGrp="1"/>
          </p:cNvSpPr>
          <p:nvPr>
            <p:ph type="body" idx="4"/>
          </p:nvPr>
        </p:nvSpPr>
        <p:spPr>
          <a:xfrm>
            <a:off x="89551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9" name="Google Shape;1129;p283"/>
          <p:cNvSpPr txBox="1">
            <a:spLocks noGrp="1"/>
          </p:cNvSpPr>
          <p:nvPr>
            <p:ph type="body" idx="5"/>
          </p:nvPr>
        </p:nvSpPr>
        <p:spPr>
          <a:xfrm>
            <a:off x="652505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30" name="Google Shape;1130;p283"/>
          <p:cNvSpPr txBox="1">
            <a:spLocks noGrp="1"/>
          </p:cNvSpPr>
          <p:nvPr>
            <p:ph type="body" idx="6"/>
          </p:nvPr>
        </p:nvSpPr>
        <p:spPr>
          <a:xfrm>
            <a:off x="652505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31" name="Google Shape;1131;p283"/>
          <p:cNvSpPr txBox="1">
            <a:spLocks noGrp="1"/>
          </p:cNvSpPr>
          <p:nvPr>
            <p:ph type="body" idx="7"/>
          </p:nvPr>
        </p:nvSpPr>
        <p:spPr>
          <a:xfrm>
            <a:off x="7294177"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32" name="Google Shape;1132;p283"/>
          <p:cNvSpPr txBox="1">
            <a:spLocks noGrp="1"/>
          </p:cNvSpPr>
          <p:nvPr>
            <p:ph type="body" idx="8"/>
          </p:nvPr>
        </p:nvSpPr>
        <p:spPr>
          <a:xfrm>
            <a:off x="7294177"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33" name="Google Shape;1133;p283"/>
          <p:cNvSpPr txBox="1">
            <a:spLocks noGrp="1"/>
          </p:cNvSpPr>
          <p:nvPr>
            <p:ph type="body" idx="9"/>
          </p:nvPr>
        </p:nvSpPr>
        <p:spPr>
          <a:xfrm>
            <a:off x="3732038" y="2630794"/>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7">
    <p:spTree>
      <p:nvGrpSpPr>
        <p:cNvPr id="1" name="Shape 1134"/>
        <p:cNvGrpSpPr/>
        <p:nvPr/>
      </p:nvGrpSpPr>
      <p:grpSpPr>
        <a:xfrm>
          <a:off x="0" y="0"/>
          <a:ext cx="0" cy="0"/>
          <a:chOff x="0" y="0"/>
          <a:chExt cx="0" cy="0"/>
        </a:xfrm>
      </p:grpSpPr>
      <p:pic>
        <p:nvPicPr>
          <p:cNvPr id="1135" name="Google Shape;1135;p284"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136" name="Google Shape;1136;p28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37" name="Google Shape;1137;p28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38" name="Google Shape;1138;p284"/>
          <p:cNvGrpSpPr/>
          <p:nvPr/>
        </p:nvGrpSpPr>
        <p:grpSpPr>
          <a:xfrm>
            <a:off x="1761518" y="3131028"/>
            <a:ext cx="5620964" cy="646462"/>
            <a:chOff x="881517" y="3131028"/>
            <a:chExt cx="5620964" cy="646462"/>
          </a:xfrm>
        </p:grpSpPr>
        <p:grpSp>
          <p:nvGrpSpPr>
            <p:cNvPr id="1139" name="Google Shape;1139;p284"/>
            <p:cNvGrpSpPr/>
            <p:nvPr/>
          </p:nvGrpSpPr>
          <p:grpSpPr>
            <a:xfrm>
              <a:off x="881517" y="3131028"/>
              <a:ext cx="397892" cy="646462"/>
              <a:chOff x="1400864" y="1624076"/>
              <a:chExt cx="560368" cy="910439"/>
            </a:xfrm>
          </p:grpSpPr>
          <p:grpSp>
            <p:nvGrpSpPr>
              <p:cNvPr id="1140" name="Google Shape;1140;p284"/>
              <p:cNvGrpSpPr/>
              <p:nvPr/>
            </p:nvGrpSpPr>
            <p:grpSpPr>
              <a:xfrm>
                <a:off x="1400864" y="1624076"/>
                <a:ext cx="560368" cy="825149"/>
                <a:chOff x="1342876" y="1647676"/>
                <a:chExt cx="560368" cy="825149"/>
              </a:xfrm>
            </p:grpSpPr>
            <p:sp>
              <p:nvSpPr>
                <p:cNvPr id="1141" name="Google Shape;1141;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42" name="Google Shape;1142;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43" name="Google Shape;1143;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44" name="Google Shape;1144;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45" name="Google Shape;1145;p284"/>
            <p:cNvGrpSpPr/>
            <p:nvPr/>
          </p:nvGrpSpPr>
          <p:grpSpPr>
            <a:xfrm>
              <a:off x="2622541" y="3131028"/>
              <a:ext cx="397892" cy="646462"/>
              <a:chOff x="1400864" y="1624076"/>
              <a:chExt cx="560368" cy="910439"/>
            </a:xfrm>
          </p:grpSpPr>
          <p:grpSp>
            <p:nvGrpSpPr>
              <p:cNvPr id="1146" name="Google Shape;1146;p284"/>
              <p:cNvGrpSpPr/>
              <p:nvPr/>
            </p:nvGrpSpPr>
            <p:grpSpPr>
              <a:xfrm>
                <a:off x="1400864" y="1624076"/>
                <a:ext cx="560368" cy="825149"/>
                <a:chOff x="1342876" y="1647676"/>
                <a:chExt cx="560368" cy="825149"/>
              </a:xfrm>
            </p:grpSpPr>
            <p:sp>
              <p:nvSpPr>
                <p:cNvPr id="1147" name="Google Shape;1147;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48" name="Google Shape;1148;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49" name="Google Shape;1149;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50" name="Google Shape;1150;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51" name="Google Shape;1151;p284"/>
            <p:cNvGrpSpPr/>
            <p:nvPr/>
          </p:nvGrpSpPr>
          <p:grpSpPr>
            <a:xfrm>
              <a:off x="4363565" y="3131028"/>
              <a:ext cx="397892" cy="646462"/>
              <a:chOff x="1400864" y="1624076"/>
              <a:chExt cx="560368" cy="910439"/>
            </a:xfrm>
          </p:grpSpPr>
          <p:grpSp>
            <p:nvGrpSpPr>
              <p:cNvPr id="1152" name="Google Shape;1152;p284"/>
              <p:cNvGrpSpPr/>
              <p:nvPr/>
            </p:nvGrpSpPr>
            <p:grpSpPr>
              <a:xfrm>
                <a:off x="1400864" y="1624076"/>
                <a:ext cx="560368" cy="825149"/>
                <a:chOff x="1342876" y="1647676"/>
                <a:chExt cx="560368" cy="825149"/>
              </a:xfrm>
            </p:grpSpPr>
            <p:sp>
              <p:nvSpPr>
                <p:cNvPr id="1153" name="Google Shape;1153;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54" name="Google Shape;1154;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55" name="Google Shape;1155;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56" name="Google Shape;1156;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57" name="Google Shape;1157;p284"/>
            <p:cNvGrpSpPr/>
            <p:nvPr/>
          </p:nvGrpSpPr>
          <p:grpSpPr>
            <a:xfrm>
              <a:off x="6104589" y="3131028"/>
              <a:ext cx="397892" cy="646462"/>
              <a:chOff x="1400864" y="1624076"/>
              <a:chExt cx="560368" cy="910439"/>
            </a:xfrm>
          </p:grpSpPr>
          <p:grpSp>
            <p:nvGrpSpPr>
              <p:cNvPr id="1158" name="Google Shape;1158;p284"/>
              <p:cNvGrpSpPr/>
              <p:nvPr/>
            </p:nvGrpSpPr>
            <p:grpSpPr>
              <a:xfrm>
                <a:off x="1400864" y="1624076"/>
                <a:ext cx="560368" cy="825149"/>
                <a:chOff x="1342876" y="1647676"/>
                <a:chExt cx="560368" cy="825149"/>
              </a:xfrm>
            </p:grpSpPr>
            <p:sp>
              <p:nvSpPr>
                <p:cNvPr id="1159" name="Google Shape;1159;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60" name="Google Shape;1160;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61" name="Google Shape;1161;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62" name="Google Shape;1162;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163" name="Google Shape;1163;p284"/>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64" name="Google Shape;1164;p284"/>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65" name="Google Shape;1165;p284"/>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66" name="Google Shape;1166;p284"/>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167" name="Google Shape;1167;p284"/>
          <p:cNvGrpSpPr/>
          <p:nvPr/>
        </p:nvGrpSpPr>
        <p:grpSpPr>
          <a:xfrm>
            <a:off x="881517" y="1424144"/>
            <a:ext cx="7361989" cy="646462"/>
            <a:chOff x="881517" y="2219381"/>
            <a:chExt cx="7361989" cy="646462"/>
          </a:xfrm>
        </p:grpSpPr>
        <p:grpSp>
          <p:nvGrpSpPr>
            <p:cNvPr id="1168" name="Google Shape;1168;p284"/>
            <p:cNvGrpSpPr/>
            <p:nvPr/>
          </p:nvGrpSpPr>
          <p:grpSpPr>
            <a:xfrm>
              <a:off x="881517" y="2219381"/>
              <a:ext cx="397892" cy="646462"/>
              <a:chOff x="1400864" y="1624076"/>
              <a:chExt cx="560368" cy="910439"/>
            </a:xfrm>
          </p:grpSpPr>
          <p:grpSp>
            <p:nvGrpSpPr>
              <p:cNvPr id="1169" name="Google Shape;1169;p284"/>
              <p:cNvGrpSpPr/>
              <p:nvPr/>
            </p:nvGrpSpPr>
            <p:grpSpPr>
              <a:xfrm>
                <a:off x="1400864" y="1624076"/>
                <a:ext cx="560368" cy="825149"/>
                <a:chOff x="1342876" y="1647676"/>
                <a:chExt cx="560368" cy="825149"/>
              </a:xfrm>
            </p:grpSpPr>
            <p:sp>
              <p:nvSpPr>
                <p:cNvPr id="1170" name="Google Shape;1170;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71" name="Google Shape;1171;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72" name="Google Shape;1172;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73" name="Google Shape;1173;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74" name="Google Shape;1174;p284"/>
            <p:cNvGrpSpPr/>
            <p:nvPr/>
          </p:nvGrpSpPr>
          <p:grpSpPr>
            <a:xfrm>
              <a:off x="2622541" y="2219381"/>
              <a:ext cx="397892" cy="646462"/>
              <a:chOff x="1400864" y="1624076"/>
              <a:chExt cx="560368" cy="910439"/>
            </a:xfrm>
          </p:grpSpPr>
          <p:grpSp>
            <p:nvGrpSpPr>
              <p:cNvPr id="1175" name="Google Shape;1175;p284"/>
              <p:cNvGrpSpPr/>
              <p:nvPr/>
            </p:nvGrpSpPr>
            <p:grpSpPr>
              <a:xfrm>
                <a:off x="1400864" y="1624076"/>
                <a:ext cx="560368" cy="825149"/>
                <a:chOff x="1342876" y="1647676"/>
                <a:chExt cx="560368" cy="825149"/>
              </a:xfrm>
            </p:grpSpPr>
            <p:sp>
              <p:nvSpPr>
                <p:cNvPr id="1176" name="Google Shape;1176;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77" name="Google Shape;1177;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78" name="Google Shape;1178;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79" name="Google Shape;1179;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80" name="Google Shape;1180;p284"/>
            <p:cNvGrpSpPr/>
            <p:nvPr/>
          </p:nvGrpSpPr>
          <p:grpSpPr>
            <a:xfrm>
              <a:off x="4363565" y="2219381"/>
              <a:ext cx="397892" cy="646462"/>
              <a:chOff x="1400864" y="1624076"/>
              <a:chExt cx="560368" cy="910439"/>
            </a:xfrm>
          </p:grpSpPr>
          <p:grpSp>
            <p:nvGrpSpPr>
              <p:cNvPr id="1181" name="Google Shape;1181;p284"/>
              <p:cNvGrpSpPr/>
              <p:nvPr/>
            </p:nvGrpSpPr>
            <p:grpSpPr>
              <a:xfrm>
                <a:off x="1400864" y="1624076"/>
                <a:ext cx="560368" cy="825149"/>
                <a:chOff x="1342876" y="1647676"/>
                <a:chExt cx="560368" cy="825149"/>
              </a:xfrm>
            </p:grpSpPr>
            <p:sp>
              <p:nvSpPr>
                <p:cNvPr id="1182" name="Google Shape;1182;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83" name="Google Shape;1183;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84" name="Google Shape;1184;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85" name="Google Shape;1185;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86" name="Google Shape;1186;p284"/>
            <p:cNvGrpSpPr/>
            <p:nvPr/>
          </p:nvGrpSpPr>
          <p:grpSpPr>
            <a:xfrm>
              <a:off x="6104589" y="2219381"/>
              <a:ext cx="397892" cy="646462"/>
              <a:chOff x="1400864" y="1624076"/>
              <a:chExt cx="560368" cy="910439"/>
            </a:xfrm>
          </p:grpSpPr>
          <p:grpSp>
            <p:nvGrpSpPr>
              <p:cNvPr id="1187" name="Google Shape;1187;p284"/>
              <p:cNvGrpSpPr/>
              <p:nvPr/>
            </p:nvGrpSpPr>
            <p:grpSpPr>
              <a:xfrm>
                <a:off x="1400864" y="1624076"/>
                <a:ext cx="560368" cy="825149"/>
                <a:chOff x="1342876" y="1647676"/>
                <a:chExt cx="560368" cy="825149"/>
              </a:xfrm>
            </p:grpSpPr>
            <p:sp>
              <p:nvSpPr>
                <p:cNvPr id="1188" name="Google Shape;1188;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89" name="Google Shape;1189;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90" name="Google Shape;1190;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91" name="Google Shape;1191;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92" name="Google Shape;1192;p284"/>
            <p:cNvGrpSpPr/>
            <p:nvPr/>
          </p:nvGrpSpPr>
          <p:grpSpPr>
            <a:xfrm>
              <a:off x="7845614" y="2219381"/>
              <a:ext cx="397892" cy="646462"/>
              <a:chOff x="1400864" y="1624076"/>
              <a:chExt cx="560368" cy="910439"/>
            </a:xfrm>
          </p:grpSpPr>
          <p:grpSp>
            <p:nvGrpSpPr>
              <p:cNvPr id="1193" name="Google Shape;1193;p284"/>
              <p:cNvGrpSpPr/>
              <p:nvPr/>
            </p:nvGrpSpPr>
            <p:grpSpPr>
              <a:xfrm>
                <a:off x="1400864" y="1624076"/>
                <a:ext cx="560368" cy="825149"/>
                <a:chOff x="1342876" y="1647676"/>
                <a:chExt cx="560368" cy="825149"/>
              </a:xfrm>
            </p:grpSpPr>
            <p:sp>
              <p:nvSpPr>
                <p:cNvPr id="1194" name="Google Shape;1194;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95" name="Google Shape;1195;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96" name="Google Shape;1196;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97" name="Google Shape;1197;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198" name="Google Shape;1198;p284"/>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99" name="Google Shape;1199;p284"/>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00" name="Google Shape;1200;p284"/>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01" name="Google Shape;1201;p284"/>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02" name="Google Shape;1202;p284"/>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8">
    <p:spTree>
      <p:nvGrpSpPr>
        <p:cNvPr id="1" name="Shape 1203"/>
        <p:cNvGrpSpPr/>
        <p:nvPr/>
      </p:nvGrpSpPr>
      <p:grpSpPr>
        <a:xfrm>
          <a:off x="0" y="0"/>
          <a:ext cx="0" cy="0"/>
          <a:chOff x="0" y="0"/>
          <a:chExt cx="0" cy="0"/>
        </a:xfrm>
      </p:grpSpPr>
      <p:pic>
        <p:nvPicPr>
          <p:cNvPr id="1204" name="Google Shape;1204;p28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205" name="Google Shape;1205;p28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06" name="Google Shape;1206;p28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207" name="Google Shape;1207;p285"/>
          <p:cNvGrpSpPr/>
          <p:nvPr/>
        </p:nvGrpSpPr>
        <p:grpSpPr>
          <a:xfrm>
            <a:off x="1761518" y="3131028"/>
            <a:ext cx="5620964" cy="646462"/>
            <a:chOff x="881517" y="3131028"/>
            <a:chExt cx="5620964" cy="646462"/>
          </a:xfrm>
        </p:grpSpPr>
        <p:grpSp>
          <p:nvGrpSpPr>
            <p:cNvPr id="1208" name="Google Shape;1208;p285"/>
            <p:cNvGrpSpPr/>
            <p:nvPr/>
          </p:nvGrpSpPr>
          <p:grpSpPr>
            <a:xfrm>
              <a:off x="881517" y="3131028"/>
              <a:ext cx="397892" cy="646462"/>
              <a:chOff x="1400864" y="1624076"/>
              <a:chExt cx="560368" cy="910439"/>
            </a:xfrm>
          </p:grpSpPr>
          <p:grpSp>
            <p:nvGrpSpPr>
              <p:cNvPr id="1209" name="Google Shape;1209;p285"/>
              <p:cNvGrpSpPr/>
              <p:nvPr/>
            </p:nvGrpSpPr>
            <p:grpSpPr>
              <a:xfrm>
                <a:off x="1400864" y="1624076"/>
                <a:ext cx="560368" cy="825149"/>
                <a:chOff x="1342876" y="1647676"/>
                <a:chExt cx="560368" cy="825149"/>
              </a:xfrm>
            </p:grpSpPr>
            <p:sp>
              <p:nvSpPr>
                <p:cNvPr id="1210" name="Google Shape;1210;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11" name="Google Shape;1211;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12" name="Google Shape;1212;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13" name="Google Shape;1213;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14" name="Google Shape;1214;p285"/>
            <p:cNvGrpSpPr/>
            <p:nvPr/>
          </p:nvGrpSpPr>
          <p:grpSpPr>
            <a:xfrm>
              <a:off x="2622541" y="3131028"/>
              <a:ext cx="397892" cy="646462"/>
              <a:chOff x="1400864" y="1624076"/>
              <a:chExt cx="560368" cy="910439"/>
            </a:xfrm>
          </p:grpSpPr>
          <p:grpSp>
            <p:nvGrpSpPr>
              <p:cNvPr id="1215" name="Google Shape;1215;p285"/>
              <p:cNvGrpSpPr/>
              <p:nvPr/>
            </p:nvGrpSpPr>
            <p:grpSpPr>
              <a:xfrm>
                <a:off x="1400864" y="1624076"/>
                <a:ext cx="560368" cy="825149"/>
                <a:chOff x="1342876" y="1647676"/>
                <a:chExt cx="560368" cy="825149"/>
              </a:xfrm>
            </p:grpSpPr>
            <p:sp>
              <p:nvSpPr>
                <p:cNvPr id="1216" name="Google Shape;1216;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17" name="Google Shape;1217;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18" name="Google Shape;1218;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19" name="Google Shape;1219;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20" name="Google Shape;1220;p285"/>
            <p:cNvGrpSpPr/>
            <p:nvPr/>
          </p:nvGrpSpPr>
          <p:grpSpPr>
            <a:xfrm>
              <a:off x="4363565" y="3131028"/>
              <a:ext cx="397892" cy="646462"/>
              <a:chOff x="1400864" y="1624076"/>
              <a:chExt cx="560368" cy="910439"/>
            </a:xfrm>
          </p:grpSpPr>
          <p:grpSp>
            <p:nvGrpSpPr>
              <p:cNvPr id="1221" name="Google Shape;1221;p285"/>
              <p:cNvGrpSpPr/>
              <p:nvPr/>
            </p:nvGrpSpPr>
            <p:grpSpPr>
              <a:xfrm>
                <a:off x="1400864" y="1624076"/>
                <a:ext cx="560368" cy="825149"/>
                <a:chOff x="1342876" y="1647676"/>
                <a:chExt cx="560368" cy="825149"/>
              </a:xfrm>
            </p:grpSpPr>
            <p:sp>
              <p:nvSpPr>
                <p:cNvPr id="1222" name="Google Shape;1222;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23" name="Google Shape;1223;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24" name="Google Shape;1224;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25" name="Google Shape;1225;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26" name="Google Shape;1226;p285"/>
            <p:cNvGrpSpPr/>
            <p:nvPr/>
          </p:nvGrpSpPr>
          <p:grpSpPr>
            <a:xfrm>
              <a:off x="6104589" y="3131028"/>
              <a:ext cx="397892" cy="646462"/>
              <a:chOff x="1400864" y="1624076"/>
              <a:chExt cx="560368" cy="910439"/>
            </a:xfrm>
          </p:grpSpPr>
          <p:grpSp>
            <p:nvGrpSpPr>
              <p:cNvPr id="1227" name="Google Shape;1227;p285"/>
              <p:cNvGrpSpPr/>
              <p:nvPr/>
            </p:nvGrpSpPr>
            <p:grpSpPr>
              <a:xfrm>
                <a:off x="1400864" y="1624076"/>
                <a:ext cx="560368" cy="825149"/>
                <a:chOff x="1342876" y="1647676"/>
                <a:chExt cx="560368" cy="825149"/>
              </a:xfrm>
            </p:grpSpPr>
            <p:sp>
              <p:nvSpPr>
                <p:cNvPr id="1228" name="Google Shape;1228;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29" name="Google Shape;1229;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30" name="Google Shape;1230;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31" name="Google Shape;1231;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232" name="Google Shape;1232;p285"/>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33" name="Google Shape;1233;p285"/>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34" name="Google Shape;1234;p285"/>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35" name="Google Shape;1235;p285"/>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236" name="Google Shape;1236;p285"/>
          <p:cNvGrpSpPr/>
          <p:nvPr/>
        </p:nvGrpSpPr>
        <p:grpSpPr>
          <a:xfrm>
            <a:off x="881517" y="1424144"/>
            <a:ext cx="7361989" cy="646462"/>
            <a:chOff x="881517" y="2219381"/>
            <a:chExt cx="7361989" cy="646462"/>
          </a:xfrm>
        </p:grpSpPr>
        <p:grpSp>
          <p:nvGrpSpPr>
            <p:cNvPr id="1237" name="Google Shape;1237;p285"/>
            <p:cNvGrpSpPr/>
            <p:nvPr/>
          </p:nvGrpSpPr>
          <p:grpSpPr>
            <a:xfrm>
              <a:off x="881517" y="2219381"/>
              <a:ext cx="397892" cy="646462"/>
              <a:chOff x="1400864" y="1624076"/>
              <a:chExt cx="560368" cy="910439"/>
            </a:xfrm>
          </p:grpSpPr>
          <p:grpSp>
            <p:nvGrpSpPr>
              <p:cNvPr id="1238" name="Google Shape;1238;p285"/>
              <p:cNvGrpSpPr/>
              <p:nvPr/>
            </p:nvGrpSpPr>
            <p:grpSpPr>
              <a:xfrm>
                <a:off x="1400864" y="1624076"/>
                <a:ext cx="560368" cy="825149"/>
                <a:chOff x="1342876" y="1647676"/>
                <a:chExt cx="560368" cy="825149"/>
              </a:xfrm>
            </p:grpSpPr>
            <p:sp>
              <p:nvSpPr>
                <p:cNvPr id="1239" name="Google Shape;1239;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40" name="Google Shape;1240;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41" name="Google Shape;1241;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42" name="Google Shape;1242;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43" name="Google Shape;1243;p285"/>
            <p:cNvGrpSpPr/>
            <p:nvPr/>
          </p:nvGrpSpPr>
          <p:grpSpPr>
            <a:xfrm>
              <a:off x="2622541" y="2219381"/>
              <a:ext cx="397892" cy="646462"/>
              <a:chOff x="1400864" y="1624076"/>
              <a:chExt cx="560368" cy="910439"/>
            </a:xfrm>
          </p:grpSpPr>
          <p:grpSp>
            <p:nvGrpSpPr>
              <p:cNvPr id="1244" name="Google Shape;1244;p285"/>
              <p:cNvGrpSpPr/>
              <p:nvPr/>
            </p:nvGrpSpPr>
            <p:grpSpPr>
              <a:xfrm>
                <a:off x="1400864" y="1624076"/>
                <a:ext cx="560368" cy="825149"/>
                <a:chOff x="1342876" y="1647676"/>
                <a:chExt cx="560368" cy="825149"/>
              </a:xfrm>
            </p:grpSpPr>
            <p:sp>
              <p:nvSpPr>
                <p:cNvPr id="1245" name="Google Shape;1245;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46" name="Google Shape;1246;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47" name="Google Shape;1247;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48" name="Google Shape;1248;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49" name="Google Shape;1249;p285"/>
            <p:cNvGrpSpPr/>
            <p:nvPr/>
          </p:nvGrpSpPr>
          <p:grpSpPr>
            <a:xfrm>
              <a:off x="4363565" y="2219381"/>
              <a:ext cx="397892" cy="646462"/>
              <a:chOff x="1400864" y="1624076"/>
              <a:chExt cx="560368" cy="910439"/>
            </a:xfrm>
          </p:grpSpPr>
          <p:grpSp>
            <p:nvGrpSpPr>
              <p:cNvPr id="1250" name="Google Shape;1250;p285"/>
              <p:cNvGrpSpPr/>
              <p:nvPr/>
            </p:nvGrpSpPr>
            <p:grpSpPr>
              <a:xfrm>
                <a:off x="1400864" y="1624076"/>
                <a:ext cx="560368" cy="825149"/>
                <a:chOff x="1342876" y="1647676"/>
                <a:chExt cx="560368" cy="825149"/>
              </a:xfrm>
            </p:grpSpPr>
            <p:sp>
              <p:nvSpPr>
                <p:cNvPr id="1251" name="Google Shape;1251;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52" name="Google Shape;1252;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53" name="Google Shape;1253;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54" name="Google Shape;1254;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55" name="Google Shape;1255;p285"/>
            <p:cNvGrpSpPr/>
            <p:nvPr/>
          </p:nvGrpSpPr>
          <p:grpSpPr>
            <a:xfrm>
              <a:off x="6104589" y="2219381"/>
              <a:ext cx="397892" cy="646462"/>
              <a:chOff x="1400864" y="1624076"/>
              <a:chExt cx="560368" cy="910439"/>
            </a:xfrm>
          </p:grpSpPr>
          <p:grpSp>
            <p:nvGrpSpPr>
              <p:cNvPr id="1256" name="Google Shape;1256;p285"/>
              <p:cNvGrpSpPr/>
              <p:nvPr/>
            </p:nvGrpSpPr>
            <p:grpSpPr>
              <a:xfrm>
                <a:off x="1400864" y="1624076"/>
                <a:ext cx="560368" cy="825149"/>
                <a:chOff x="1342876" y="1647676"/>
                <a:chExt cx="560368" cy="825149"/>
              </a:xfrm>
            </p:grpSpPr>
            <p:sp>
              <p:nvSpPr>
                <p:cNvPr id="1257" name="Google Shape;1257;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58" name="Google Shape;1258;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59" name="Google Shape;1259;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60" name="Google Shape;1260;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61" name="Google Shape;1261;p285"/>
            <p:cNvGrpSpPr/>
            <p:nvPr/>
          </p:nvGrpSpPr>
          <p:grpSpPr>
            <a:xfrm>
              <a:off x="7845614" y="2219381"/>
              <a:ext cx="397892" cy="646462"/>
              <a:chOff x="1400864" y="1624076"/>
              <a:chExt cx="560368" cy="910439"/>
            </a:xfrm>
          </p:grpSpPr>
          <p:grpSp>
            <p:nvGrpSpPr>
              <p:cNvPr id="1262" name="Google Shape;1262;p285"/>
              <p:cNvGrpSpPr/>
              <p:nvPr/>
            </p:nvGrpSpPr>
            <p:grpSpPr>
              <a:xfrm>
                <a:off x="1400864" y="1624076"/>
                <a:ext cx="560368" cy="825149"/>
                <a:chOff x="1342876" y="1647676"/>
                <a:chExt cx="560368" cy="825149"/>
              </a:xfrm>
            </p:grpSpPr>
            <p:sp>
              <p:nvSpPr>
                <p:cNvPr id="1263" name="Google Shape;1263;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64" name="Google Shape;1264;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65" name="Google Shape;1265;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66" name="Google Shape;1266;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267" name="Google Shape;1267;p285"/>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68" name="Google Shape;1268;p285"/>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69" name="Google Shape;1269;p285"/>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70" name="Google Shape;1270;p285"/>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71" name="Google Shape;1271;p285"/>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9">
    <p:spTree>
      <p:nvGrpSpPr>
        <p:cNvPr id="1" name="Shape 1272"/>
        <p:cNvGrpSpPr/>
        <p:nvPr/>
      </p:nvGrpSpPr>
      <p:grpSpPr>
        <a:xfrm>
          <a:off x="0" y="0"/>
          <a:ext cx="0" cy="0"/>
          <a:chOff x="0" y="0"/>
          <a:chExt cx="0" cy="0"/>
        </a:xfrm>
      </p:grpSpPr>
      <p:pic>
        <p:nvPicPr>
          <p:cNvPr id="1273" name="Google Shape;1273;p28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274" name="Google Shape;1274;p28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75" name="Google Shape;1275;p28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276" name="Google Shape;1276;p286"/>
          <p:cNvGrpSpPr/>
          <p:nvPr/>
        </p:nvGrpSpPr>
        <p:grpSpPr>
          <a:xfrm>
            <a:off x="1761518" y="3131028"/>
            <a:ext cx="5620964" cy="646462"/>
            <a:chOff x="881517" y="3131028"/>
            <a:chExt cx="5620964" cy="646462"/>
          </a:xfrm>
        </p:grpSpPr>
        <p:grpSp>
          <p:nvGrpSpPr>
            <p:cNvPr id="1277" name="Google Shape;1277;p286"/>
            <p:cNvGrpSpPr/>
            <p:nvPr/>
          </p:nvGrpSpPr>
          <p:grpSpPr>
            <a:xfrm>
              <a:off x="881517" y="3131028"/>
              <a:ext cx="397892" cy="646462"/>
              <a:chOff x="1400864" y="1624076"/>
              <a:chExt cx="560368" cy="910439"/>
            </a:xfrm>
          </p:grpSpPr>
          <p:grpSp>
            <p:nvGrpSpPr>
              <p:cNvPr id="1278" name="Google Shape;1278;p286"/>
              <p:cNvGrpSpPr/>
              <p:nvPr/>
            </p:nvGrpSpPr>
            <p:grpSpPr>
              <a:xfrm>
                <a:off x="1400864" y="1624076"/>
                <a:ext cx="560368" cy="825149"/>
                <a:chOff x="1342876" y="1647676"/>
                <a:chExt cx="560368" cy="825149"/>
              </a:xfrm>
            </p:grpSpPr>
            <p:sp>
              <p:nvSpPr>
                <p:cNvPr id="1279" name="Google Shape;1279;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80" name="Google Shape;1280;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81" name="Google Shape;1281;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82" name="Google Shape;1282;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83" name="Google Shape;1283;p286"/>
            <p:cNvGrpSpPr/>
            <p:nvPr/>
          </p:nvGrpSpPr>
          <p:grpSpPr>
            <a:xfrm>
              <a:off x="2622541" y="3131028"/>
              <a:ext cx="397892" cy="646462"/>
              <a:chOff x="1400864" y="1624076"/>
              <a:chExt cx="560368" cy="910439"/>
            </a:xfrm>
          </p:grpSpPr>
          <p:grpSp>
            <p:nvGrpSpPr>
              <p:cNvPr id="1284" name="Google Shape;1284;p286"/>
              <p:cNvGrpSpPr/>
              <p:nvPr/>
            </p:nvGrpSpPr>
            <p:grpSpPr>
              <a:xfrm>
                <a:off x="1400864" y="1624076"/>
                <a:ext cx="560368" cy="825149"/>
                <a:chOff x="1342876" y="1647676"/>
                <a:chExt cx="560368" cy="825149"/>
              </a:xfrm>
            </p:grpSpPr>
            <p:sp>
              <p:nvSpPr>
                <p:cNvPr id="1285" name="Google Shape;1285;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86" name="Google Shape;1286;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87" name="Google Shape;1287;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88" name="Google Shape;1288;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89" name="Google Shape;1289;p286"/>
            <p:cNvGrpSpPr/>
            <p:nvPr/>
          </p:nvGrpSpPr>
          <p:grpSpPr>
            <a:xfrm>
              <a:off x="4363565" y="3131028"/>
              <a:ext cx="397892" cy="646462"/>
              <a:chOff x="1400864" y="1624076"/>
              <a:chExt cx="560368" cy="910439"/>
            </a:xfrm>
          </p:grpSpPr>
          <p:grpSp>
            <p:nvGrpSpPr>
              <p:cNvPr id="1290" name="Google Shape;1290;p286"/>
              <p:cNvGrpSpPr/>
              <p:nvPr/>
            </p:nvGrpSpPr>
            <p:grpSpPr>
              <a:xfrm>
                <a:off x="1400864" y="1624076"/>
                <a:ext cx="560368" cy="825149"/>
                <a:chOff x="1342876" y="1647676"/>
                <a:chExt cx="560368" cy="825149"/>
              </a:xfrm>
            </p:grpSpPr>
            <p:sp>
              <p:nvSpPr>
                <p:cNvPr id="1291" name="Google Shape;1291;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92" name="Google Shape;1292;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93" name="Google Shape;1293;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94" name="Google Shape;1294;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95" name="Google Shape;1295;p286"/>
            <p:cNvGrpSpPr/>
            <p:nvPr/>
          </p:nvGrpSpPr>
          <p:grpSpPr>
            <a:xfrm>
              <a:off x="6104589" y="3131028"/>
              <a:ext cx="397892" cy="646462"/>
              <a:chOff x="1400864" y="1624076"/>
              <a:chExt cx="560368" cy="910439"/>
            </a:xfrm>
          </p:grpSpPr>
          <p:grpSp>
            <p:nvGrpSpPr>
              <p:cNvPr id="1296" name="Google Shape;1296;p286"/>
              <p:cNvGrpSpPr/>
              <p:nvPr/>
            </p:nvGrpSpPr>
            <p:grpSpPr>
              <a:xfrm>
                <a:off x="1400864" y="1624076"/>
                <a:ext cx="560368" cy="825149"/>
                <a:chOff x="1342876" y="1647676"/>
                <a:chExt cx="560368" cy="825149"/>
              </a:xfrm>
            </p:grpSpPr>
            <p:sp>
              <p:nvSpPr>
                <p:cNvPr id="1297" name="Google Shape;1297;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98" name="Google Shape;1298;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99" name="Google Shape;1299;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00" name="Google Shape;1300;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301" name="Google Shape;1301;p286"/>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02" name="Google Shape;1302;p286"/>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03" name="Google Shape;1303;p286"/>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04" name="Google Shape;1304;p286"/>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305" name="Google Shape;1305;p286"/>
          <p:cNvGrpSpPr/>
          <p:nvPr/>
        </p:nvGrpSpPr>
        <p:grpSpPr>
          <a:xfrm>
            <a:off x="881517" y="1424144"/>
            <a:ext cx="7361989" cy="646462"/>
            <a:chOff x="881517" y="2219381"/>
            <a:chExt cx="7361989" cy="646462"/>
          </a:xfrm>
        </p:grpSpPr>
        <p:grpSp>
          <p:nvGrpSpPr>
            <p:cNvPr id="1306" name="Google Shape;1306;p286"/>
            <p:cNvGrpSpPr/>
            <p:nvPr/>
          </p:nvGrpSpPr>
          <p:grpSpPr>
            <a:xfrm>
              <a:off x="881517" y="2219381"/>
              <a:ext cx="397892" cy="646462"/>
              <a:chOff x="1400864" y="1624076"/>
              <a:chExt cx="560368" cy="910439"/>
            </a:xfrm>
          </p:grpSpPr>
          <p:grpSp>
            <p:nvGrpSpPr>
              <p:cNvPr id="1307" name="Google Shape;1307;p286"/>
              <p:cNvGrpSpPr/>
              <p:nvPr/>
            </p:nvGrpSpPr>
            <p:grpSpPr>
              <a:xfrm>
                <a:off x="1400864" y="1624076"/>
                <a:ext cx="560368" cy="825149"/>
                <a:chOff x="1342876" y="1647676"/>
                <a:chExt cx="560368" cy="825149"/>
              </a:xfrm>
            </p:grpSpPr>
            <p:sp>
              <p:nvSpPr>
                <p:cNvPr id="1308" name="Google Shape;1308;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09" name="Google Shape;1309;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10" name="Google Shape;1310;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11" name="Google Shape;1311;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12" name="Google Shape;1312;p286"/>
            <p:cNvGrpSpPr/>
            <p:nvPr/>
          </p:nvGrpSpPr>
          <p:grpSpPr>
            <a:xfrm>
              <a:off x="2622541" y="2219381"/>
              <a:ext cx="397892" cy="646462"/>
              <a:chOff x="1400864" y="1624076"/>
              <a:chExt cx="560368" cy="910439"/>
            </a:xfrm>
          </p:grpSpPr>
          <p:grpSp>
            <p:nvGrpSpPr>
              <p:cNvPr id="1313" name="Google Shape;1313;p286"/>
              <p:cNvGrpSpPr/>
              <p:nvPr/>
            </p:nvGrpSpPr>
            <p:grpSpPr>
              <a:xfrm>
                <a:off x="1400864" y="1624076"/>
                <a:ext cx="560368" cy="825149"/>
                <a:chOff x="1342876" y="1647676"/>
                <a:chExt cx="560368" cy="825149"/>
              </a:xfrm>
            </p:grpSpPr>
            <p:sp>
              <p:nvSpPr>
                <p:cNvPr id="1314" name="Google Shape;1314;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15" name="Google Shape;1315;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16" name="Google Shape;1316;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17" name="Google Shape;1317;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18" name="Google Shape;1318;p286"/>
            <p:cNvGrpSpPr/>
            <p:nvPr/>
          </p:nvGrpSpPr>
          <p:grpSpPr>
            <a:xfrm>
              <a:off x="4363565" y="2219381"/>
              <a:ext cx="397892" cy="646462"/>
              <a:chOff x="1400864" y="1624076"/>
              <a:chExt cx="560368" cy="910439"/>
            </a:xfrm>
          </p:grpSpPr>
          <p:grpSp>
            <p:nvGrpSpPr>
              <p:cNvPr id="1319" name="Google Shape;1319;p286"/>
              <p:cNvGrpSpPr/>
              <p:nvPr/>
            </p:nvGrpSpPr>
            <p:grpSpPr>
              <a:xfrm>
                <a:off x="1400864" y="1624076"/>
                <a:ext cx="560368" cy="825149"/>
                <a:chOff x="1342876" y="1647676"/>
                <a:chExt cx="560368" cy="825149"/>
              </a:xfrm>
            </p:grpSpPr>
            <p:sp>
              <p:nvSpPr>
                <p:cNvPr id="1320" name="Google Shape;1320;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21" name="Google Shape;1321;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22" name="Google Shape;1322;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23" name="Google Shape;1323;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24" name="Google Shape;1324;p286"/>
            <p:cNvGrpSpPr/>
            <p:nvPr/>
          </p:nvGrpSpPr>
          <p:grpSpPr>
            <a:xfrm>
              <a:off x="6104589" y="2219381"/>
              <a:ext cx="397892" cy="646462"/>
              <a:chOff x="1400864" y="1624076"/>
              <a:chExt cx="560368" cy="910439"/>
            </a:xfrm>
          </p:grpSpPr>
          <p:grpSp>
            <p:nvGrpSpPr>
              <p:cNvPr id="1325" name="Google Shape;1325;p286"/>
              <p:cNvGrpSpPr/>
              <p:nvPr/>
            </p:nvGrpSpPr>
            <p:grpSpPr>
              <a:xfrm>
                <a:off x="1400864" y="1624076"/>
                <a:ext cx="560368" cy="825149"/>
                <a:chOff x="1342876" y="1647676"/>
                <a:chExt cx="560368" cy="825149"/>
              </a:xfrm>
            </p:grpSpPr>
            <p:sp>
              <p:nvSpPr>
                <p:cNvPr id="1326" name="Google Shape;1326;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27" name="Google Shape;1327;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28" name="Google Shape;1328;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29" name="Google Shape;1329;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30" name="Google Shape;1330;p286"/>
            <p:cNvGrpSpPr/>
            <p:nvPr/>
          </p:nvGrpSpPr>
          <p:grpSpPr>
            <a:xfrm>
              <a:off x="7845614" y="2219381"/>
              <a:ext cx="397892" cy="646462"/>
              <a:chOff x="1400864" y="1624076"/>
              <a:chExt cx="560368" cy="910439"/>
            </a:xfrm>
          </p:grpSpPr>
          <p:grpSp>
            <p:nvGrpSpPr>
              <p:cNvPr id="1331" name="Google Shape;1331;p286"/>
              <p:cNvGrpSpPr/>
              <p:nvPr/>
            </p:nvGrpSpPr>
            <p:grpSpPr>
              <a:xfrm>
                <a:off x="1400864" y="1624076"/>
                <a:ext cx="560368" cy="825149"/>
                <a:chOff x="1342876" y="1647676"/>
                <a:chExt cx="560368" cy="825149"/>
              </a:xfrm>
            </p:grpSpPr>
            <p:sp>
              <p:nvSpPr>
                <p:cNvPr id="1332" name="Google Shape;1332;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33" name="Google Shape;1333;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34" name="Google Shape;1334;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35" name="Google Shape;1335;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336" name="Google Shape;1336;p286"/>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37" name="Google Shape;1337;p286"/>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38" name="Google Shape;1338;p286"/>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39" name="Google Shape;1339;p286"/>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40" name="Google Shape;1340;p286"/>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0">
    <p:spTree>
      <p:nvGrpSpPr>
        <p:cNvPr id="1" name="Shape 1341"/>
        <p:cNvGrpSpPr/>
        <p:nvPr/>
      </p:nvGrpSpPr>
      <p:grpSpPr>
        <a:xfrm>
          <a:off x="0" y="0"/>
          <a:ext cx="0" cy="0"/>
          <a:chOff x="0" y="0"/>
          <a:chExt cx="0" cy="0"/>
        </a:xfrm>
      </p:grpSpPr>
      <p:pic>
        <p:nvPicPr>
          <p:cNvPr id="1342" name="Google Shape;1342;p28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343" name="Google Shape;1343;p28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44" name="Google Shape;1344;p28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345" name="Google Shape;1345;p287"/>
          <p:cNvGrpSpPr/>
          <p:nvPr/>
        </p:nvGrpSpPr>
        <p:grpSpPr>
          <a:xfrm>
            <a:off x="881517" y="3131028"/>
            <a:ext cx="7361989" cy="646462"/>
            <a:chOff x="881517" y="2219381"/>
            <a:chExt cx="7361989" cy="646462"/>
          </a:xfrm>
        </p:grpSpPr>
        <p:grpSp>
          <p:nvGrpSpPr>
            <p:cNvPr id="1346" name="Google Shape;1346;p287"/>
            <p:cNvGrpSpPr/>
            <p:nvPr/>
          </p:nvGrpSpPr>
          <p:grpSpPr>
            <a:xfrm>
              <a:off x="881517" y="2219381"/>
              <a:ext cx="397892" cy="646462"/>
              <a:chOff x="1400864" y="1624076"/>
              <a:chExt cx="560368" cy="910439"/>
            </a:xfrm>
          </p:grpSpPr>
          <p:grpSp>
            <p:nvGrpSpPr>
              <p:cNvPr id="1347" name="Google Shape;1347;p287"/>
              <p:cNvGrpSpPr/>
              <p:nvPr/>
            </p:nvGrpSpPr>
            <p:grpSpPr>
              <a:xfrm>
                <a:off x="1400864" y="1624076"/>
                <a:ext cx="560368" cy="825149"/>
                <a:chOff x="1342876" y="1647676"/>
                <a:chExt cx="560368" cy="825149"/>
              </a:xfrm>
            </p:grpSpPr>
            <p:sp>
              <p:nvSpPr>
                <p:cNvPr id="1348" name="Google Shape;1348;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49" name="Google Shape;1349;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50" name="Google Shape;1350;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51" name="Google Shape;1351;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52" name="Google Shape;1352;p287"/>
            <p:cNvGrpSpPr/>
            <p:nvPr/>
          </p:nvGrpSpPr>
          <p:grpSpPr>
            <a:xfrm>
              <a:off x="2622541" y="2219381"/>
              <a:ext cx="397892" cy="646462"/>
              <a:chOff x="1400864" y="1624076"/>
              <a:chExt cx="560368" cy="910439"/>
            </a:xfrm>
          </p:grpSpPr>
          <p:grpSp>
            <p:nvGrpSpPr>
              <p:cNvPr id="1353" name="Google Shape;1353;p287"/>
              <p:cNvGrpSpPr/>
              <p:nvPr/>
            </p:nvGrpSpPr>
            <p:grpSpPr>
              <a:xfrm>
                <a:off x="1400864" y="1624076"/>
                <a:ext cx="560368" cy="825149"/>
                <a:chOff x="1342876" y="1647676"/>
                <a:chExt cx="560368" cy="825149"/>
              </a:xfrm>
            </p:grpSpPr>
            <p:sp>
              <p:nvSpPr>
                <p:cNvPr id="1354" name="Google Shape;1354;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55" name="Google Shape;1355;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56" name="Google Shape;1356;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57" name="Google Shape;1357;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58" name="Google Shape;1358;p287"/>
            <p:cNvGrpSpPr/>
            <p:nvPr/>
          </p:nvGrpSpPr>
          <p:grpSpPr>
            <a:xfrm>
              <a:off x="4363565" y="2219381"/>
              <a:ext cx="397892" cy="646462"/>
              <a:chOff x="1400864" y="1624076"/>
              <a:chExt cx="560368" cy="910439"/>
            </a:xfrm>
          </p:grpSpPr>
          <p:grpSp>
            <p:nvGrpSpPr>
              <p:cNvPr id="1359" name="Google Shape;1359;p287"/>
              <p:cNvGrpSpPr/>
              <p:nvPr/>
            </p:nvGrpSpPr>
            <p:grpSpPr>
              <a:xfrm>
                <a:off x="1400864" y="1624076"/>
                <a:ext cx="560368" cy="825149"/>
                <a:chOff x="1342876" y="1647676"/>
                <a:chExt cx="560368" cy="825149"/>
              </a:xfrm>
            </p:grpSpPr>
            <p:sp>
              <p:nvSpPr>
                <p:cNvPr id="1360" name="Google Shape;1360;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61" name="Google Shape;1361;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62" name="Google Shape;1362;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63" name="Google Shape;1363;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64" name="Google Shape;1364;p287"/>
            <p:cNvGrpSpPr/>
            <p:nvPr/>
          </p:nvGrpSpPr>
          <p:grpSpPr>
            <a:xfrm>
              <a:off x="6104589" y="2219381"/>
              <a:ext cx="397892" cy="646462"/>
              <a:chOff x="1400864" y="1624076"/>
              <a:chExt cx="560368" cy="910439"/>
            </a:xfrm>
          </p:grpSpPr>
          <p:grpSp>
            <p:nvGrpSpPr>
              <p:cNvPr id="1365" name="Google Shape;1365;p287"/>
              <p:cNvGrpSpPr/>
              <p:nvPr/>
            </p:nvGrpSpPr>
            <p:grpSpPr>
              <a:xfrm>
                <a:off x="1400864" y="1624076"/>
                <a:ext cx="560368" cy="825149"/>
                <a:chOff x="1342876" y="1647676"/>
                <a:chExt cx="560368" cy="825149"/>
              </a:xfrm>
            </p:grpSpPr>
            <p:sp>
              <p:nvSpPr>
                <p:cNvPr id="1366" name="Google Shape;1366;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67" name="Google Shape;1367;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68" name="Google Shape;1368;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69" name="Google Shape;1369;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70" name="Google Shape;1370;p287"/>
            <p:cNvGrpSpPr/>
            <p:nvPr/>
          </p:nvGrpSpPr>
          <p:grpSpPr>
            <a:xfrm>
              <a:off x="7845614" y="2219381"/>
              <a:ext cx="397892" cy="646462"/>
              <a:chOff x="1400864" y="1624076"/>
              <a:chExt cx="560368" cy="910439"/>
            </a:xfrm>
          </p:grpSpPr>
          <p:grpSp>
            <p:nvGrpSpPr>
              <p:cNvPr id="1371" name="Google Shape;1371;p287"/>
              <p:cNvGrpSpPr/>
              <p:nvPr/>
            </p:nvGrpSpPr>
            <p:grpSpPr>
              <a:xfrm>
                <a:off x="1400864" y="1624076"/>
                <a:ext cx="560368" cy="825149"/>
                <a:chOff x="1342876" y="1647676"/>
                <a:chExt cx="560368" cy="825149"/>
              </a:xfrm>
            </p:grpSpPr>
            <p:sp>
              <p:nvSpPr>
                <p:cNvPr id="1372" name="Google Shape;1372;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73" name="Google Shape;1373;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74" name="Google Shape;1374;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75" name="Google Shape;1375;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376" name="Google Shape;1376;p287"/>
          <p:cNvSpPr txBox="1">
            <a:spLocks noGrp="1"/>
          </p:cNvSpPr>
          <p:nvPr>
            <p:ph type="body" idx="1"/>
          </p:nvPr>
        </p:nvSpPr>
        <p:spPr>
          <a:xfrm>
            <a:off x="223088"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77" name="Google Shape;1377;p287"/>
          <p:cNvSpPr txBox="1">
            <a:spLocks noGrp="1"/>
          </p:cNvSpPr>
          <p:nvPr>
            <p:ph type="body" idx="2"/>
          </p:nvPr>
        </p:nvSpPr>
        <p:spPr>
          <a:xfrm>
            <a:off x="1964112"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78" name="Google Shape;1378;p287"/>
          <p:cNvSpPr txBox="1">
            <a:spLocks noGrp="1"/>
          </p:cNvSpPr>
          <p:nvPr>
            <p:ph type="body" idx="3"/>
          </p:nvPr>
        </p:nvSpPr>
        <p:spPr>
          <a:xfrm>
            <a:off x="3705136"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79" name="Google Shape;1379;p287"/>
          <p:cNvSpPr txBox="1">
            <a:spLocks noGrp="1"/>
          </p:cNvSpPr>
          <p:nvPr>
            <p:ph type="body" idx="4"/>
          </p:nvPr>
        </p:nvSpPr>
        <p:spPr>
          <a:xfrm>
            <a:off x="5446160"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80" name="Google Shape;1380;p287"/>
          <p:cNvSpPr txBox="1">
            <a:spLocks noGrp="1"/>
          </p:cNvSpPr>
          <p:nvPr>
            <p:ph type="body" idx="5"/>
          </p:nvPr>
        </p:nvSpPr>
        <p:spPr>
          <a:xfrm>
            <a:off x="718718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381" name="Google Shape;1381;p287"/>
          <p:cNvGrpSpPr/>
          <p:nvPr/>
        </p:nvGrpSpPr>
        <p:grpSpPr>
          <a:xfrm>
            <a:off x="881517" y="1424144"/>
            <a:ext cx="7361989" cy="646462"/>
            <a:chOff x="881517" y="2219381"/>
            <a:chExt cx="7361989" cy="646462"/>
          </a:xfrm>
        </p:grpSpPr>
        <p:grpSp>
          <p:nvGrpSpPr>
            <p:cNvPr id="1382" name="Google Shape;1382;p287"/>
            <p:cNvGrpSpPr/>
            <p:nvPr/>
          </p:nvGrpSpPr>
          <p:grpSpPr>
            <a:xfrm>
              <a:off x="881517" y="2219381"/>
              <a:ext cx="397892" cy="646462"/>
              <a:chOff x="1400864" y="1624076"/>
              <a:chExt cx="560368" cy="910439"/>
            </a:xfrm>
          </p:grpSpPr>
          <p:grpSp>
            <p:nvGrpSpPr>
              <p:cNvPr id="1383" name="Google Shape;1383;p287"/>
              <p:cNvGrpSpPr/>
              <p:nvPr/>
            </p:nvGrpSpPr>
            <p:grpSpPr>
              <a:xfrm>
                <a:off x="1400864" y="1624076"/>
                <a:ext cx="560368" cy="825149"/>
                <a:chOff x="1342876" y="1647676"/>
                <a:chExt cx="560368" cy="825149"/>
              </a:xfrm>
            </p:grpSpPr>
            <p:sp>
              <p:nvSpPr>
                <p:cNvPr id="1384" name="Google Shape;1384;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85" name="Google Shape;1385;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86" name="Google Shape;1386;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87" name="Google Shape;1387;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88" name="Google Shape;1388;p287"/>
            <p:cNvGrpSpPr/>
            <p:nvPr/>
          </p:nvGrpSpPr>
          <p:grpSpPr>
            <a:xfrm>
              <a:off x="2622541" y="2219381"/>
              <a:ext cx="397892" cy="646462"/>
              <a:chOff x="1400864" y="1624076"/>
              <a:chExt cx="560368" cy="910439"/>
            </a:xfrm>
          </p:grpSpPr>
          <p:grpSp>
            <p:nvGrpSpPr>
              <p:cNvPr id="1389" name="Google Shape;1389;p287"/>
              <p:cNvGrpSpPr/>
              <p:nvPr/>
            </p:nvGrpSpPr>
            <p:grpSpPr>
              <a:xfrm>
                <a:off x="1400864" y="1624076"/>
                <a:ext cx="560368" cy="825149"/>
                <a:chOff x="1342876" y="1647676"/>
                <a:chExt cx="560368" cy="825149"/>
              </a:xfrm>
            </p:grpSpPr>
            <p:sp>
              <p:nvSpPr>
                <p:cNvPr id="1390" name="Google Shape;1390;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91" name="Google Shape;1391;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92" name="Google Shape;1392;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93" name="Google Shape;1393;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94" name="Google Shape;1394;p287"/>
            <p:cNvGrpSpPr/>
            <p:nvPr/>
          </p:nvGrpSpPr>
          <p:grpSpPr>
            <a:xfrm>
              <a:off x="4363565" y="2219381"/>
              <a:ext cx="397892" cy="646462"/>
              <a:chOff x="1400864" y="1624076"/>
              <a:chExt cx="560368" cy="910439"/>
            </a:xfrm>
          </p:grpSpPr>
          <p:grpSp>
            <p:nvGrpSpPr>
              <p:cNvPr id="1395" name="Google Shape;1395;p287"/>
              <p:cNvGrpSpPr/>
              <p:nvPr/>
            </p:nvGrpSpPr>
            <p:grpSpPr>
              <a:xfrm>
                <a:off x="1400864" y="1624076"/>
                <a:ext cx="560368" cy="825149"/>
                <a:chOff x="1342876" y="1647676"/>
                <a:chExt cx="560368" cy="825149"/>
              </a:xfrm>
            </p:grpSpPr>
            <p:sp>
              <p:nvSpPr>
                <p:cNvPr id="1396" name="Google Shape;1396;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97" name="Google Shape;1397;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98" name="Google Shape;1398;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99" name="Google Shape;1399;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400" name="Google Shape;1400;p287"/>
            <p:cNvGrpSpPr/>
            <p:nvPr/>
          </p:nvGrpSpPr>
          <p:grpSpPr>
            <a:xfrm>
              <a:off x="6104589" y="2219381"/>
              <a:ext cx="397892" cy="646462"/>
              <a:chOff x="1400864" y="1624076"/>
              <a:chExt cx="560368" cy="910439"/>
            </a:xfrm>
          </p:grpSpPr>
          <p:grpSp>
            <p:nvGrpSpPr>
              <p:cNvPr id="1401" name="Google Shape;1401;p287"/>
              <p:cNvGrpSpPr/>
              <p:nvPr/>
            </p:nvGrpSpPr>
            <p:grpSpPr>
              <a:xfrm>
                <a:off x="1400864" y="1624076"/>
                <a:ext cx="560368" cy="825149"/>
                <a:chOff x="1342876" y="1647676"/>
                <a:chExt cx="560368" cy="825149"/>
              </a:xfrm>
            </p:grpSpPr>
            <p:sp>
              <p:nvSpPr>
                <p:cNvPr id="1402" name="Google Shape;1402;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03" name="Google Shape;1403;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404" name="Google Shape;1404;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405" name="Google Shape;1405;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406" name="Google Shape;1406;p287"/>
            <p:cNvGrpSpPr/>
            <p:nvPr/>
          </p:nvGrpSpPr>
          <p:grpSpPr>
            <a:xfrm>
              <a:off x="7845614" y="2219381"/>
              <a:ext cx="397892" cy="646462"/>
              <a:chOff x="1400864" y="1624076"/>
              <a:chExt cx="560368" cy="910439"/>
            </a:xfrm>
          </p:grpSpPr>
          <p:grpSp>
            <p:nvGrpSpPr>
              <p:cNvPr id="1407" name="Google Shape;1407;p287"/>
              <p:cNvGrpSpPr/>
              <p:nvPr/>
            </p:nvGrpSpPr>
            <p:grpSpPr>
              <a:xfrm>
                <a:off x="1400864" y="1624076"/>
                <a:ext cx="560368" cy="825149"/>
                <a:chOff x="1342876" y="1647676"/>
                <a:chExt cx="560368" cy="825149"/>
              </a:xfrm>
            </p:grpSpPr>
            <p:sp>
              <p:nvSpPr>
                <p:cNvPr id="1408" name="Google Shape;1408;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09" name="Google Shape;1409;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410" name="Google Shape;1410;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411" name="Google Shape;1411;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412" name="Google Shape;1412;p287"/>
          <p:cNvSpPr txBox="1">
            <a:spLocks noGrp="1"/>
          </p:cNvSpPr>
          <p:nvPr>
            <p:ph type="body" idx="6"/>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13" name="Google Shape;1413;p287"/>
          <p:cNvSpPr txBox="1">
            <a:spLocks noGrp="1"/>
          </p:cNvSpPr>
          <p:nvPr>
            <p:ph type="body" idx="7"/>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14" name="Google Shape;1414;p287"/>
          <p:cNvSpPr txBox="1">
            <a:spLocks noGrp="1"/>
          </p:cNvSpPr>
          <p:nvPr>
            <p:ph type="body" idx="8"/>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15" name="Google Shape;1415;p287"/>
          <p:cNvSpPr txBox="1">
            <a:spLocks noGrp="1"/>
          </p:cNvSpPr>
          <p:nvPr>
            <p:ph type="body" idx="9"/>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16" name="Google Shape;1416;p287"/>
          <p:cNvSpPr txBox="1">
            <a:spLocks noGrp="1"/>
          </p:cNvSpPr>
          <p:nvPr>
            <p:ph type="body" idx="13"/>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1">
    <p:spTree>
      <p:nvGrpSpPr>
        <p:cNvPr id="1" name="Shape 1417"/>
        <p:cNvGrpSpPr/>
        <p:nvPr/>
      </p:nvGrpSpPr>
      <p:grpSpPr>
        <a:xfrm>
          <a:off x="0" y="0"/>
          <a:ext cx="0" cy="0"/>
          <a:chOff x="0" y="0"/>
          <a:chExt cx="0" cy="0"/>
        </a:xfrm>
      </p:grpSpPr>
      <p:pic>
        <p:nvPicPr>
          <p:cNvPr id="1418" name="Google Shape;1418;p28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419" name="Google Shape;1419;p28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20" name="Google Shape;1420;p28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421" name="Google Shape;1421;p288"/>
          <p:cNvGrpSpPr/>
          <p:nvPr/>
        </p:nvGrpSpPr>
        <p:grpSpPr>
          <a:xfrm>
            <a:off x="2805107" y="1224889"/>
            <a:ext cx="3533786" cy="3185052"/>
            <a:chOff x="2801099" y="1114361"/>
            <a:chExt cx="3533786" cy="3185052"/>
          </a:xfrm>
        </p:grpSpPr>
        <p:grpSp>
          <p:nvGrpSpPr>
            <p:cNvPr id="1422" name="Google Shape;1422;p288"/>
            <p:cNvGrpSpPr/>
            <p:nvPr/>
          </p:nvGrpSpPr>
          <p:grpSpPr>
            <a:xfrm>
              <a:off x="2801099" y="1228944"/>
              <a:ext cx="3533786" cy="2955886"/>
              <a:chOff x="2801099" y="1066147"/>
              <a:chExt cx="3533786" cy="2955886"/>
            </a:xfrm>
          </p:grpSpPr>
          <p:grpSp>
            <p:nvGrpSpPr>
              <p:cNvPr id="1423" name="Google Shape;1423;p288"/>
              <p:cNvGrpSpPr/>
              <p:nvPr/>
            </p:nvGrpSpPr>
            <p:grpSpPr>
              <a:xfrm>
                <a:off x="6252959" y="1066147"/>
                <a:ext cx="81926" cy="2955886"/>
                <a:chOff x="6252959" y="1066147"/>
                <a:chExt cx="81926" cy="2955886"/>
              </a:xfrm>
            </p:grpSpPr>
            <p:sp>
              <p:nvSpPr>
                <p:cNvPr id="1424" name="Google Shape;1424;p288"/>
                <p:cNvSpPr/>
                <p:nvPr/>
              </p:nvSpPr>
              <p:spPr>
                <a:xfrm>
                  <a:off x="6252959" y="178463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25" name="Google Shape;1425;p288"/>
                <p:cNvSpPr/>
                <p:nvPr/>
              </p:nvSpPr>
              <p:spPr>
                <a:xfrm>
                  <a:off x="625295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26" name="Google Shape;1426;p288"/>
                <p:cNvSpPr/>
                <p:nvPr/>
              </p:nvSpPr>
              <p:spPr>
                <a:xfrm>
                  <a:off x="6252959" y="322161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27" name="Google Shape;1427;p288"/>
                <p:cNvSpPr/>
                <p:nvPr/>
              </p:nvSpPr>
              <p:spPr>
                <a:xfrm>
                  <a:off x="6252959" y="394010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28" name="Google Shape;1428;p288"/>
                <p:cNvSpPr/>
                <p:nvPr/>
              </p:nvSpPr>
              <p:spPr>
                <a:xfrm>
                  <a:off x="6252959" y="106614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429" name="Google Shape;1429;p288"/>
              <p:cNvGrpSpPr/>
              <p:nvPr/>
            </p:nvGrpSpPr>
            <p:grpSpPr>
              <a:xfrm>
                <a:off x="2801099" y="1066147"/>
                <a:ext cx="81926" cy="2955886"/>
                <a:chOff x="2801099" y="1066147"/>
                <a:chExt cx="81926" cy="2955886"/>
              </a:xfrm>
            </p:grpSpPr>
            <p:sp>
              <p:nvSpPr>
                <p:cNvPr id="1430" name="Google Shape;1430;p288"/>
                <p:cNvSpPr/>
                <p:nvPr/>
              </p:nvSpPr>
              <p:spPr>
                <a:xfrm>
                  <a:off x="2801099" y="178463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31" name="Google Shape;1431;p288"/>
                <p:cNvSpPr/>
                <p:nvPr/>
              </p:nvSpPr>
              <p:spPr>
                <a:xfrm>
                  <a:off x="280109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32" name="Google Shape;1432;p288"/>
                <p:cNvSpPr/>
                <p:nvPr/>
              </p:nvSpPr>
              <p:spPr>
                <a:xfrm>
                  <a:off x="2801099" y="322161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33" name="Google Shape;1433;p288"/>
                <p:cNvSpPr/>
                <p:nvPr/>
              </p:nvSpPr>
              <p:spPr>
                <a:xfrm>
                  <a:off x="2801099" y="394010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34" name="Google Shape;1434;p288"/>
                <p:cNvSpPr/>
                <p:nvPr/>
              </p:nvSpPr>
              <p:spPr>
                <a:xfrm>
                  <a:off x="2801099" y="106614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grpSp>
          <p:nvGrpSpPr>
            <p:cNvPr id="1435" name="Google Shape;1435;p288"/>
            <p:cNvGrpSpPr/>
            <p:nvPr/>
          </p:nvGrpSpPr>
          <p:grpSpPr>
            <a:xfrm>
              <a:off x="2975830" y="1114361"/>
              <a:ext cx="3184323" cy="3185052"/>
              <a:chOff x="2908735" y="1068601"/>
              <a:chExt cx="3326530" cy="3327292"/>
            </a:xfrm>
          </p:grpSpPr>
          <p:sp>
            <p:nvSpPr>
              <p:cNvPr id="1436" name="Google Shape;1436;p288"/>
              <p:cNvSpPr/>
              <p:nvPr/>
            </p:nvSpPr>
            <p:spPr>
              <a:xfrm>
                <a:off x="2908735" y="1068601"/>
                <a:ext cx="3326530" cy="3327292"/>
              </a:xfrm>
              <a:custGeom>
                <a:avLst/>
                <a:gdLst/>
                <a:ahLst/>
                <a:cxnLst/>
                <a:rect l="l" t="t" r="r" b="b"/>
                <a:pathLst>
                  <a:path w="3708" h="3708" extrusionOk="0">
                    <a:moveTo>
                      <a:pt x="278" y="1350"/>
                    </a:moveTo>
                    <a:cubicBezTo>
                      <a:pt x="556" y="480"/>
                      <a:pt x="1487" y="0"/>
                      <a:pt x="2358" y="278"/>
                    </a:cubicBezTo>
                    <a:cubicBezTo>
                      <a:pt x="3228" y="556"/>
                      <a:pt x="3708" y="1487"/>
                      <a:pt x="3430" y="2358"/>
                    </a:cubicBezTo>
                    <a:cubicBezTo>
                      <a:pt x="3152" y="3228"/>
                      <a:pt x="2221" y="3708"/>
                      <a:pt x="1350" y="3430"/>
                    </a:cubicBezTo>
                    <a:cubicBezTo>
                      <a:pt x="480" y="3152"/>
                      <a:pt x="0" y="2221"/>
                      <a:pt x="278" y="1350"/>
                    </a:cubicBezTo>
                    <a:close/>
                  </a:path>
                </a:pathLst>
              </a:custGeom>
              <a:solidFill>
                <a:srgbClr val="F2F2F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7" name="Google Shape;1437;p288"/>
              <p:cNvSpPr/>
              <p:nvPr/>
            </p:nvSpPr>
            <p:spPr>
              <a:xfrm>
                <a:off x="3510752" y="1490314"/>
                <a:ext cx="1060348" cy="1239954"/>
              </a:xfrm>
              <a:custGeom>
                <a:avLst/>
                <a:gdLst/>
                <a:ahLst/>
                <a:cxnLst/>
                <a:rect l="l" t="t" r="r" b="b"/>
                <a:pathLst>
                  <a:path w="1247" h="1458" extrusionOk="0">
                    <a:moveTo>
                      <a:pt x="0" y="562"/>
                    </a:moveTo>
                    <a:cubicBezTo>
                      <a:pt x="1247" y="1458"/>
                      <a:pt x="1247" y="1458"/>
                      <a:pt x="1247" y="1458"/>
                    </a:cubicBezTo>
                    <a:cubicBezTo>
                      <a:pt x="765" y="0"/>
                      <a:pt x="765" y="0"/>
                      <a:pt x="765" y="0"/>
                    </a:cubicBezTo>
                    <a:cubicBezTo>
                      <a:pt x="462" y="101"/>
                      <a:pt x="191" y="297"/>
                      <a:pt x="0" y="56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8" name="Google Shape;1438;p288"/>
              <p:cNvSpPr/>
              <p:nvPr/>
            </p:nvSpPr>
            <p:spPr>
              <a:xfrm>
                <a:off x="3264202" y="1969019"/>
                <a:ext cx="1306180" cy="769168"/>
              </a:xfrm>
              <a:custGeom>
                <a:avLst/>
                <a:gdLst/>
                <a:ahLst/>
                <a:cxnLst/>
                <a:rect l="l" t="t" r="r" b="b"/>
                <a:pathLst>
                  <a:path w="1536" h="904" extrusionOk="0">
                    <a:moveTo>
                      <a:pt x="74" y="428"/>
                    </a:moveTo>
                    <a:cubicBezTo>
                      <a:pt x="23" y="586"/>
                      <a:pt x="0" y="747"/>
                      <a:pt x="1" y="904"/>
                    </a:cubicBezTo>
                    <a:cubicBezTo>
                      <a:pt x="1536" y="896"/>
                      <a:pt x="1536" y="896"/>
                      <a:pt x="1536" y="896"/>
                    </a:cubicBezTo>
                    <a:cubicBezTo>
                      <a:pt x="290" y="0"/>
                      <a:pt x="290" y="0"/>
                      <a:pt x="290" y="0"/>
                    </a:cubicBezTo>
                    <a:cubicBezTo>
                      <a:pt x="198" y="128"/>
                      <a:pt x="124" y="271"/>
                      <a:pt x="74" y="42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9" name="Google Shape;1439;p288"/>
              <p:cNvSpPr/>
              <p:nvPr/>
            </p:nvSpPr>
            <p:spPr>
              <a:xfrm>
                <a:off x="3519391" y="2733867"/>
                <a:ext cx="1051711" cy="1244273"/>
              </a:xfrm>
              <a:custGeom>
                <a:avLst/>
                <a:gdLst/>
                <a:ahLst/>
                <a:cxnLst/>
                <a:rect l="l" t="t" r="r" b="b"/>
                <a:pathLst>
                  <a:path w="1237" h="1463" extrusionOk="0">
                    <a:moveTo>
                      <a:pt x="769" y="1463"/>
                    </a:moveTo>
                    <a:cubicBezTo>
                      <a:pt x="1237" y="0"/>
                      <a:pt x="1237" y="0"/>
                      <a:pt x="1237" y="0"/>
                    </a:cubicBezTo>
                    <a:cubicBezTo>
                      <a:pt x="0" y="908"/>
                      <a:pt x="0" y="908"/>
                      <a:pt x="0" y="908"/>
                    </a:cubicBezTo>
                    <a:cubicBezTo>
                      <a:pt x="185" y="1161"/>
                      <a:pt x="449" y="1361"/>
                      <a:pt x="769" y="1463"/>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0" name="Google Shape;1440;p288"/>
              <p:cNvSpPr/>
              <p:nvPr/>
            </p:nvSpPr>
            <p:spPr>
              <a:xfrm>
                <a:off x="4162942" y="1398533"/>
                <a:ext cx="806959" cy="1331734"/>
              </a:xfrm>
              <a:custGeom>
                <a:avLst/>
                <a:gdLst/>
                <a:ahLst/>
                <a:cxnLst/>
                <a:rect l="l" t="t" r="r" b="b"/>
                <a:pathLst>
                  <a:path w="949" h="1566" extrusionOk="0">
                    <a:moveTo>
                      <a:pt x="0" y="108"/>
                    </a:moveTo>
                    <a:cubicBezTo>
                      <a:pt x="481" y="1566"/>
                      <a:pt x="481" y="1566"/>
                      <a:pt x="481" y="1566"/>
                    </a:cubicBezTo>
                    <a:cubicBezTo>
                      <a:pt x="949" y="102"/>
                      <a:pt x="949" y="102"/>
                      <a:pt x="949" y="102"/>
                    </a:cubicBezTo>
                    <a:cubicBezTo>
                      <a:pt x="628" y="0"/>
                      <a:pt x="298" y="10"/>
                      <a:pt x="0" y="10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1" name="Google Shape;1441;p288"/>
              <p:cNvSpPr/>
              <p:nvPr/>
            </p:nvSpPr>
            <p:spPr>
              <a:xfrm>
                <a:off x="3264202" y="2732066"/>
                <a:ext cx="1306180" cy="773126"/>
              </a:xfrm>
              <a:custGeom>
                <a:avLst/>
                <a:gdLst/>
                <a:ahLst/>
                <a:cxnLst/>
                <a:rect l="l" t="t" r="r" b="b"/>
                <a:pathLst>
                  <a:path w="1536" h="909" extrusionOk="0">
                    <a:moveTo>
                      <a:pt x="298" y="909"/>
                    </a:moveTo>
                    <a:cubicBezTo>
                      <a:pt x="1536" y="0"/>
                      <a:pt x="1536" y="0"/>
                      <a:pt x="1536" y="0"/>
                    </a:cubicBezTo>
                    <a:cubicBezTo>
                      <a:pt x="0" y="8"/>
                      <a:pt x="0" y="8"/>
                      <a:pt x="0" y="8"/>
                    </a:cubicBezTo>
                    <a:cubicBezTo>
                      <a:pt x="3" y="335"/>
                      <a:pt x="110" y="651"/>
                      <a:pt x="298" y="90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2" name="Google Shape;1442;p288"/>
              <p:cNvSpPr/>
              <p:nvPr/>
            </p:nvSpPr>
            <p:spPr>
              <a:xfrm>
                <a:off x="4574699" y="1958941"/>
                <a:ext cx="1306180" cy="772406"/>
              </a:xfrm>
              <a:custGeom>
                <a:avLst/>
                <a:gdLst/>
                <a:ahLst/>
                <a:cxnLst/>
                <a:rect l="l" t="t" r="r" b="b"/>
                <a:pathLst>
                  <a:path w="1536" h="908" extrusionOk="0">
                    <a:moveTo>
                      <a:pt x="1237" y="0"/>
                    </a:moveTo>
                    <a:cubicBezTo>
                      <a:pt x="0" y="908"/>
                      <a:pt x="0" y="908"/>
                      <a:pt x="0" y="908"/>
                    </a:cubicBezTo>
                    <a:cubicBezTo>
                      <a:pt x="1536" y="902"/>
                      <a:pt x="1536" y="902"/>
                      <a:pt x="1536" y="902"/>
                    </a:cubicBezTo>
                    <a:cubicBezTo>
                      <a:pt x="1533" y="575"/>
                      <a:pt x="1427" y="259"/>
                      <a:pt x="1237"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3" name="Google Shape;1443;p288"/>
              <p:cNvSpPr/>
              <p:nvPr/>
            </p:nvSpPr>
            <p:spPr>
              <a:xfrm>
                <a:off x="4574699" y="2727029"/>
                <a:ext cx="1306900" cy="768806"/>
              </a:xfrm>
              <a:custGeom>
                <a:avLst/>
                <a:gdLst/>
                <a:ahLst/>
                <a:cxnLst/>
                <a:rect l="l" t="t" r="r" b="b"/>
                <a:pathLst>
                  <a:path w="1537" h="904" extrusionOk="0">
                    <a:moveTo>
                      <a:pt x="1462" y="474"/>
                    </a:moveTo>
                    <a:cubicBezTo>
                      <a:pt x="1513" y="316"/>
                      <a:pt x="1537" y="157"/>
                      <a:pt x="1536" y="0"/>
                    </a:cubicBezTo>
                    <a:cubicBezTo>
                      <a:pt x="0" y="6"/>
                      <a:pt x="0" y="6"/>
                      <a:pt x="0" y="6"/>
                    </a:cubicBezTo>
                    <a:cubicBezTo>
                      <a:pt x="1247" y="904"/>
                      <a:pt x="1247" y="904"/>
                      <a:pt x="1247" y="904"/>
                    </a:cubicBezTo>
                    <a:cubicBezTo>
                      <a:pt x="1339" y="776"/>
                      <a:pt x="1412" y="631"/>
                      <a:pt x="1462" y="47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4" name="Google Shape;1444;p288"/>
              <p:cNvSpPr/>
              <p:nvPr/>
            </p:nvSpPr>
            <p:spPr>
              <a:xfrm>
                <a:off x="4572900" y="1485996"/>
                <a:ext cx="1052790" cy="1244273"/>
              </a:xfrm>
              <a:custGeom>
                <a:avLst/>
                <a:gdLst/>
                <a:ahLst/>
                <a:cxnLst/>
                <a:rect l="l" t="t" r="r" b="b"/>
                <a:pathLst>
                  <a:path w="1238" h="1463" extrusionOk="0">
                    <a:moveTo>
                      <a:pt x="468" y="0"/>
                    </a:moveTo>
                    <a:cubicBezTo>
                      <a:pt x="0" y="1463"/>
                      <a:pt x="0" y="1463"/>
                      <a:pt x="0" y="1463"/>
                    </a:cubicBezTo>
                    <a:cubicBezTo>
                      <a:pt x="1238" y="555"/>
                      <a:pt x="1238" y="555"/>
                      <a:pt x="1238" y="555"/>
                    </a:cubicBezTo>
                    <a:cubicBezTo>
                      <a:pt x="1053" y="302"/>
                      <a:pt x="790" y="103"/>
                      <a:pt x="468"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5" name="Google Shape;1445;p288"/>
              <p:cNvSpPr/>
              <p:nvPr/>
            </p:nvSpPr>
            <p:spPr>
              <a:xfrm>
                <a:off x="4574699" y="2733147"/>
                <a:ext cx="1059268" cy="1240673"/>
              </a:xfrm>
              <a:custGeom>
                <a:avLst/>
                <a:gdLst/>
                <a:ahLst/>
                <a:cxnLst/>
                <a:rect l="l" t="t" r="r" b="b"/>
                <a:pathLst>
                  <a:path w="1246" h="1459" extrusionOk="0">
                    <a:moveTo>
                      <a:pt x="1246" y="897"/>
                    </a:moveTo>
                    <a:cubicBezTo>
                      <a:pt x="0" y="0"/>
                      <a:pt x="0" y="0"/>
                      <a:pt x="0" y="0"/>
                    </a:cubicBezTo>
                    <a:cubicBezTo>
                      <a:pt x="480" y="1459"/>
                      <a:pt x="480" y="1459"/>
                      <a:pt x="480" y="1459"/>
                    </a:cubicBezTo>
                    <a:cubicBezTo>
                      <a:pt x="784" y="1358"/>
                      <a:pt x="1055" y="1162"/>
                      <a:pt x="1246" y="897"/>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6" name="Google Shape;1446;p288"/>
              <p:cNvSpPr/>
              <p:nvPr/>
            </p:nvSpPr>
            <p:spPr>
              <a:xfrm>
                <a:off x="4174099" y="2733867"/>
                <a:ext cx="807679" cy="1332815"/>
              </a:xfrm>
              <a:custGeom>
                <a:avLst/>
                <a:gdLst/>
                <a:ahLst/>
                <a:cxnLst/>
                <a:rect l="l" t="t" r="r" b="b"/>
                <a:pathLst>
                  <a:path w="950" h="1567" extrusionOk="0">
                    <a:moveTo>
                      <a:pt x="950" y="1458"/>
                    </a:moveTo>
                    <a:cubicBezTo>
                      <a:pt x="468" y="0"/>
                      <a:pt x="468" y="0"/>
                      <a:pt x="468" y="0"/>
                    </a:cubicBezTo>
                    <a:cubicBezTo>
                      <a:pt x="0" y="1464"/>
                      <a:pt x="0" y="1464"/>
                      <a:pt x="0" y="1464"/>
                    </a:cubicBezTo>
                    <a:cubicBezTo>
                      <a:pt x="322" y="1567"/>
                      <a:pt x="652" y="1556"/>
                      <a:pt x="950" y="145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7" name="Google Shape;1447;p288"/>
              <p:cNvSpPr/>
              <p:nvPr/>
            </p:nvSpPr>
            <p:spPr>
              <a:xfrm>
                <a:off x="4369541" y="1554021"/>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8" name="Google Shape;1448;p288"/>
              <p:cNvSpPr/>
              <p:nvPr/>
            </p:nvSpPr>
            <p:spPr>
              <a:xfrm>
                <a:off x="3770260" y="1712390"/>
                <a:ext cx="459988" cy="459268"/>
              </a:xfrm>
              <a:custGeom>
                <a:avLst/>
                <a:gdLst/>
                <a:ahLst/>
                <a:cxnLst/>
                <a:rect l="l" t="t" r="r" b="b"/>
                <a:pathLst>
                  <a:path w="541" h="540" extrusionOk="0">
                    <a:moveTo>
                      <a:pt x="463" y="130"/>
                    </a:moveTo>
                    <a:cubicBezTo>
                      <a:pt x="541" y="236"/>
                      <a:pt x="517" y="386"/>
                      <a:pt x="411" y="463"/>
                    </a:cubicBezTo>
                    <a:cubicBezTo>
                      <a:pt x="304" y="540"/>
                      <a:pt x="155" y="517"/>
                      <a:pt x="78" y="410"/>
                    </a:cubicBezTo>
                    <a:cubicBezTo>
                      <a:pt x="0" y="304"/>
                      <a:pt x="24" y="155"/>
                      <a:pt x="130" y="77"/>
                    </a:cubicBezTo>
                    <a:cubicBezTo>
                      <a:pt x="237" y="0"/>
                      <a:pt x="386" y="23"/>
                      <a:pt x="463"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9" name="Google Shape;1449;p288"/>
              <p:cNvSpPr/>
              <p:nvPr/>
            </p:nvSpPr>
            <p:spPr>
              <a:xfrm>
                <a:off x="3418969" y="2200452"/>
                <a:ext cx="454949" cy="455309"/>
              </a:xfrm>
              <a:custGeom>
                <a:avLst/>
                <a:gdLst/>
                <a:ahLst/>
                <a:cxnLst/>
                <a:rect l="l" t="t" r="r" b="b"/>
                <a:pathLst>
                  <a:path w="535" h="535" extrusionOk="0">
                    <a:moveTo>
                      <a:pt x="341" y="41"/>
                    </a:moveTo>
                    <a:cubicBezTo>
                      <a:pt x="466" y="81"/>
                      <a:pt x="535" y="216"/>
                      <a:pt x="494" y="341"/>
                    </a:cubicBezTo>
                    <a:cubicBezTo>
                      <a:pt x="453" y="466"/>
                      <a:pt x="319" y="535"/>
                      <a:pt x="193" y="494"/>
                    </a:cubicBezTo>
                    <a:cubicBezTo>
                      <a:pt x="68" y="454"/>
                      <a:pt x="0" y="319"/>
                      <a:pt x="40" y="194"/>
                    </a:cubicBezTo>
                    <a:cubicBezTo>
                      <a:pt x="81" y="69"/>
                      <a:pt x="215" y="0"/>
                      <a:pt x="341"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0" name="Google Shape;1450;p288"/>
              <p:cNvSpPr/>
              <p:nvPr/>
            </p:nvSpPr>
            <p:spPr>
              <a:xfrm>
                <a:off x="3417170" y="2801893"/>
                <a:ext cx="454949" cy="454949"/>
              </a:xfrm>
              <a:custGeom>
                <a:avLst/>
                <a:gdLst/>
                <a:ahLst/>
                <a:cxnLst/>
                <a:rect l="l" t="t" r="r" b="b"/>
                <a:pathLst>
                  <a:path w="535" h="535" extrusionOk="0">
                    <a:moveTo>
                      <a:pt x="194" y="41"/>
                    </a:moveTo>
                    <a:cubicBezTo>
                      <a:pt x="319" y="0"/>
                      <a:pt x="454" y="69"/>
                      <a:pt x="495" y="194"/>
                    </a:cubicBezTo>
                    <a:cubicBezTo>
                      <a:pt x="535" y="319"/>
                      <a:pt x="467" y="454"/>
                      <a:pt x="342" y="494"/>
                    </a:cubicBezTo>
                    <a:cubicBezTo>
                      <a:pt x="216" y="535"/>
                      <a:pt x="82" y="467"/>
                      <a:pt x="41" y="341"/>
                    </a:cubicBezTo>
                    <a:cubicBezTo>
                      <a:pt x="0" y="216"/>
                      <a:pt x="69" y="82"/>
                      <a:pt x="194"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1" name="Google Shape;1451;p288"/>
              <p:cNvSpPr/>
              <p:nvPr/>
            </p:nvSpPr>
            <p:spPr>
              <a:xfrm>
                <a:off x="3767740" y="3286717"/>
                <a:ext cx="459988" cy="460348"/>
              </a:xfrm>
              <a:custGeom>
                <a:avLst/>
                <a:gdLst/>
                <a:ahLst/>
                <a:cxnLst/>
                <a:rect l="l" t="t" r="r" b="b"/>
                <a:pathLst>
                  <a:path w="541" h="541" extrusionOk="0">
                    <a:moveTo>
                      <a:pt x="78" y="130"/>
                    </a:moveTo>
                    <a:cubicBezTo>
                      <a:pt x="155" y="24"/>
                      <a:pt x="304" y="0"/>
                      <a:pt x="411" y="77"/>
                    </a:cubicBezTo>
                    <a:cubicBezTo>
                      <a:pt x="517" y="155"/>
                      <a:pt x="541" y="304"/>
                      <a:pt x="464" y="411"/>
                    </a:cubicBezTo>
                    <a:cubicBezTo>
                      <a:pt x="386" y="517"/>
                      <a:pt x="237" y="541"/>
                      <a:pt x="131" y="463"/>
                    </a:cubicBezTo>
                    <a:cubicBezTo>
                      <a:pt x="24" y="386"/>
                      <a:pt x="0" y="237"/>
                      <a:pt x="78"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2" name="Google Shape;1452;p288"/>
              <p:cNvSpPr/>
              <p:nvPr/>
            </p:nvSpPr>
            <p:spPr>
              <a:xfrm>
                <a:off x="4366301" y="3500155"/>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3" name="Google Shape;1453;p288"/>
              <p:cNvSpPr/>
              <p:nvPr/>
            </p:nvSpPr>
            <p:spPr>
              <a:xfrm>
                <a:off x="4911233" y="3288516"/>
                <a:ext cx="459988" cy="459988"/>
              </a:xfrm>
              <a:custGeom>
                <a:avLst/>
                <a:gdLst/>
                <a:ahLst/>
                <a:cxnLst/>
                <a:rect l="l" t="t" r="r" b="b"/>
                <a:pathLst>
                  <a:path w="541" h="541" extrusionOk="0">
                    <a:moveTo>
                      <a:pt x="78" y="411"/>
                    </a:moveTo>
                    <a:cubicBezTo>
                      <a:pt x="0" y="304"/>
                      <a:pt x="24" y="155"/>
                      <a:pt x="131" y="78"/>
                    </a:cubicBezTo>
                    <a:cubicBezTo>
                      <a:pt x="237" y="0"/>
                      <a:pt x="386" y="24"/>
                      <a:pt x="464" y="130"/>
                    </a:cubicBezTo>
                    <a:cubicBezTo>
                      <a:pt x="541" y="237"/>
                      <a:pt x="517" y="386"/>
                      <a:pt x="411" y="463"/>
                    </a:cubicBezTo>
                    <a:cubicBezTo>
                      <a:pt x="304" y="541"/>
                      <a:pt x="155" y="517"/>
                      <a:pt x="78" y="41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4" name="Google Shape;1454;p288"/>
              <p:cNvSpPr/>
              <p:nvPr/>
            </p:nvSpPr>
            <p:spPr>
              <a:xfrm>
                <a:off x="5268641" y="2805132"/>
                <a:ext cx="454949" cy="454229"/>
              </a:xfrm>
              <a:custGeom>
                <a:avLst/>
                <a:gdLst/>
                <a:ahLst/>
                <a:cxnLst/>
                <a:rect l="l" t="t" r="r" b="b"/>
                <a:pathLst>
                  <a:path w="535" h="534" extrusionOk="0">
                    <a:moveTo>
                      <a:pt x="194" y="494"/>
                    </a:moveTo>
                    <a:cubicBezTo>
                      <a:pt x="68" y="453"/>
                      <a:pt x="0" y="319"/>
                      <a:pt x="41" y="193"/>
                    </a:cubicBezTo>
                    <a:cubicBezTo>
                      <a:pt x="81" y="68"/>
                      <a:pt x="216" y="0"/>
                      <a:pt x="341" y="40"/>
                    </a:cubicBezTo>
                    <a:cubicBezTo>
                      <a:pt x="466" y="81"/>
                      <a:pt x="535" y="215"/>
                      <a:pt x="494" y="341"/>
                    </a:cubicBezTo>
                    <a:cubicBezTo>
                      <a:pt x="453" y="466"/>
                      <a:pt x="319" y="534"/>
                      <a:pt x="194" y="494"/>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5" name="Google Shape;1455;p288"/>
              <p:cNvSpPr/>
              <p:nvPr/>
            </p:nvSpPr>
            <p:spPr>
              <a:xfrm>
                <a:off x="5269360" y="2202972"/>
                <a:ext cx="454949" cy="455309"/>
              </a:xfrm>
              <a:custGeom>
                <a:avLst/>
                <a:gdLst/>
                <a:ahLst/>
                <a:cxnLst/>
                <a:rect l="l" t="t" r="r" b="b"/>
                <a:pathLst>
                  <a:path w="535" h="535" extrusionOk="0">
                    <a:moveTo>
                      <a:pt x="341" y="495"/>
                    </a:moveTo>
                    <a:cubicBezTo>
                      <a:pt x="216" y="535"/>
                      <a:pt x="81" y="467"/>
                      <a:pt x="41" y="342"/>
                    </a:cubicBezTo>
                    <a:cubicBezTo>
                      <a:pt x="0" y="216"/>
                      <a:pt x="68" y="82"/>
                      <a:pt x="194" y="41"/>
                    </a:cubicBezTo>
                    <a:cubicBezTo>
                      <a:pt x="319" y="0"/>
                      <a:pt x="454" y="69"/>
                      <a:pt x="494" y="194"/>
                    </a:cubicBezTo>
                    <a:cubicBezTo>
                      <a:pt x="535" y="319"/>
                      <a:pt x="466" y="454"/>
                      <a:pt x="341" y="495"/>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6" name="Google Shape;1456;p288"/>
              <p:cNvSpPr/>
              <p:nvPr/>
            </p:nvSpPr>
            <p:spPr>
              <a:xfrm>
                <a:off x="4913752" y="1713829"/>
                <a:ext cx="460348" cy="459628"/>
              </a:xfrm>
              <a:custGeom>
                <a:avLst/>
                <a:gdLst/>
                <a:ahLst/>
                <a:cxnLst/>
                <a:rect l="l" t="t" r="r" b="b"/>
                <a:pathLst>
                  <a:path w="541" h="540" extrusionOk="0">
                    <a:moveTo>
                      <a:pt x="464" y="410"/>
                    </a:moveTo>
                    <a:cubicBezTo>
                      <a:pt x="386" y="517"/>
                      <a:pt x="237" y="540"/>
                      <a:pt x="131" y="463"/>
                    </a:cubicBezTo>
                    <a:cubicBezTo>
                      <a:pt x="24" y="386"/>
                      <a:pt x="0" y="236"/>
                      <a:pt x="78" y="130"/>
                    </a:cubicBezTo>
                    <a:cubicBezTo>
                      <a:pt x="155" y="23"/>
                      <a:pt x="304" y="0"/>
                      <a:pt x="411" y="77"/>
                    </a:cubicBezTo>
                    <a:cubicBezTo>
                      <a:pt x="517" y="155"/>
                      <a:pt x="541" y="304"/>
                      <a:pt x="464" y="41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7" name="Google Shape;1457;p288"/>
              <p:cNvSpPr/>
              <p:nvPr/>
            </p:nvSpPr>
            <p:spPr>
              <a:xfrm>
                <a:off x="3910179" y="2033807"/>
                <a:ext cx="1323643" cy="1396880"/>
              </a:xfrm>
              <a:custGeom>
                <a:avLst/>
                <a:gdLst/>
                <a:ahLst/>
                <a:cxnLst/>
                <a:rect l="l" t="t" r="r" b="b"/>
                <a:pathLst>
                  <a:path w="1790" h="1889" extrusionOk="0">
                    <a:moveTo>
                      <a:pt x="1668" y="1066"/>
                    </a:moveTo>
                    <a:cubicBezTo>
                      <a:pt x="1678" y="1029"/>
                      <a:pt x="1678" y="991"/>
                      <a:pt x="1678" y="954"/>
                    </a:cubicBezTo>
                    <a:cubicBezTo>
                      <a:pt x="1678" y="917"/>
                      <a:pt x="1678" y="880"/>
                      <a:pt x="1668" y="841"/>
                    </a:cubicBezTo>
                    <a:cubicBezTo>
                      <a:pt x="1790" y="664"/>
                      <a:pt x="1790" y="664"/>
                      <a:pt x="1790" y="664"/>
                    </a:cubicBezTo>
                    <a:cubicBezTo>
                      <a:pt x="1584" y="580"/>
                      <a:pt x="1584" y="580"/>
                      <a:pt x="1584" y="580"/>
                    </a:cubicBezTo>
                    <a:cubicBezTo>
                      <a:pt x="1556" y="523"/>
                      <a:pt x="1510" y="458"/>
                      <a:pt x="1464" y="412"/>
                    </a:cubicBezTo>
                    <a:cubicBezTo>
                      <a:pt x="1454" y="187"/>
                      <a:pt x="1454" y="187"/>
                      <a:pt x="1454" y="187"/>
                    </a:cubicBezTo>
                    <a:cubicBezTo>
                      <a:pt x="1240" y="243"/>
                      <a:pt x="1240" y="243"/>
                      <a:pt x="1240" y="243"/>
                    </a:cubicBezTo>
                    <a:cubicBezTo>
                      <a:pt x="1175" y="214"/>
                      <a:pt x="1109" y="187"/>
                      <a:pt x="1044" y="177"/>
                    </a:cubicBezTo>
                    <a:cubicBezTo>
                      <a:pt x="895" y="0"/>
                      <a:pt x="895" y="0"/>
                      <a:pt x="895" y="0"/>
                    </a:cubicBezTo>
                    <a:cubicBezTo>
                      <a:pt x="765" y="177"/>
                      <a:pt x="765" y="177"/>
                      <a:pt x="765" y="177"/>
                    </a:cubicBezTo>
                    <a:cubicBezTo>
                      <a:pt x="689" y="187"/>
                      <a:pt x="625" y="206"/>
                      <a:pt x="569" y="243"/>
                    </a:cubicBezTo>
                    <a:cubicBezTo>
                      <a:pt x="345" y="177"/>
                      <a:pt x="345" y="177"/>
                      <a:pt x="345" y="177"/>
                    </a:cubicBezTo>
                    <a:cubicBezTo>
                      <a:pt x="335" y="402"/>
                      <a:pt x="335" y="402"/>
                      <a:pt x="335" y="402"/>
                    </a:cubicBezTo>
                    <a:cubicBezTo>
                      <a:pt x="290" y="449"/>
                      <a:pt x="242" y="505"/>
                      <a:pt x="214" y="571"/>
                    </a:cubicBezTo>
                    <a:cubicBezTo>
                      <a:pt x="0" y="645"/>
                      <a:pt x="0" y="645"/>
                      <a:pt x="0" y="645"/>
                    </a:cubicBezTo>
                    <a:cubicBezTo>
                      <a:pt x="122" y="832"/>
                      <a:pt x="122" y="832"/>
                      <a:pt x="122" y="832"/>
                    </a:cubicBezTo>
                    <a:cubicBezTo>
                      <a:pt x="113" y="870"/>
                      <a:pt x="113" y="907"/>
                      <a:pt x="113" y="954"/>
                    </a:cubicBezTo>
                    <a:cubicBezTo>
                      <a:pt x="113" y="981"/>
                      <a:pt x="113" y="1010"/>
                      <a:pt x="122" y="1047"/>
                    </a:cubicBezTo>
                    <a:cubicBezTo>
                      <a:pt x="0" y="1226"/>
                      <a:pt x="0" y="1226"/>
                      <a:pt x="0" y="1226"/>
                    </a:cubicBezTo>
                    <a:cubicBezTo>
                      <a:pt x="195" y="1309"/>
                      <a:pt x="195" y="1309"/>
                      <a:pt x="195" y="1309"/>
                    </a:cubicBezTo>
                    <a:cubicBezTo>
                      <a:pt x="232" y="1375"/>
                      <a:pt x="271" y="1430"/>
                      <a:pt x="327" y="1488"/>
                    </a:cubicBezTo>
                    <a:cubicBezTo>
                      <a:pt x="335" y="1702"/>
                      <a:pt x="335" y="1702"/>
                      <a:pt x="335" y="1702"/>
                    </a:cubicBezTo>
                    <a:cubicBezTo>
                      <a:pt x="530" y="1647"/>
                      <a:pt x="530" y="1647"/>
                      <a:pt x="530" y="1647"/>
                    </a:cubicBezTo>
                    <a:cubicBezTo>
                      <a:pt x="606" y="1684"/>
                      <a:pt x="680" y="1711"/>
                      <a:pt x="755" y="1721"/>
                    </a:cubicBezTo>
                    <a:cubicBezTo>
                      <a:pt x="886" y="1889"/>
                      <a:pt x="886" y="1889"/>
                      <a:pt x="886" y="1889"/>
                    </a:cubicBezTo>
                    <a:cubicBezTo>
                      <a:pt x="1016" y="1729"/>
                      <a:pt x="1016" y="1729"/>
                      <a:pt x="1016" y="1729"/>
                    </a:cubicBezTo>
                    <a:cubicBezTo>
                      <a:pt x="1090" y="1711"/>
                      <a:pt x="1166" y="1692"/>
                      <a:pt x="1240" y="1655"/>
                    </a:cubicBezTo>
                    <a:cubicBezTo>
                      <a:pt x="1435" y="1711"/>
                      <a:pt x="1435" y="1711"/>
                      <a:pt x="1435" y="1711"/>
                    </a:cubicBezTo>
                    <a:cubicBezTo>
                      <a:pt x="1444" y="1506"/>
                      <a:pt x="1444" y="1506"/>
                      <a:pt x="1444" y="1506"/>
                    </a:cubicBezTo>
                    <a:cubicBezTo>
                      <a:pt x="1501" y="1449"/>
                      <a:pt x="1547" y="1385"/>
                      <a:pt x="1584" y="1319"/>
                    </a:cubicBezTo>
                    <a:cubicBezTo>
                      <a:pt x="1781" y="1244"/>
                      <a:pt x="1781" y="1244"/>
                      <a:pt x="1781" y="1244"/>
                    </a:cubicBezTo>
                    <a:cubicBezTo>
                      <a:pt x="1668" y="1066"/>
                      <a:pt x="1668" y="1066"/>
                      <a:pt x="1668" y="1066"/>
                    </a:cubicBezTo>
                    <a:close/>
                  </a:path>
                </a:pathLst>
              </a:custGeom>
              <a:solidFill>
                <a:schemeClr val="lt1"/>
              </a:solidFill>
              <a:ln>
                <a:noFill/>
              </a:ln>
              <a:effectLst>
                <a:outerShdw blurRad="812800" sx="116000" sy="116000" algn="ctr" rotWithShape="0">
                  <a:srgbClr val="000000">
                    <a:alpha val="14901"/>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8" name="Google Shape;1458;p288"/>
              <p:cNvSpPr/>
              <p:nvPr/>
            </p:nvSpPr>
            <p:spPr>
              <a:xfrm>
                <a:off x="4432491" y="2254751"/>
                <a:ext cx="270442" cy="53653"/>
              </a:xfrm>
              <a:custGeom>
                <a:avLst/>
                <a:gdLst/>
                <a:ahLst/>
                <a:cxnLst/>
                <a:rect l="l" t="t" r="r" b="b"/>
                <a:pathLst>
                  <a:path w="947" h="188" extrusionOk="0">
                    <a:moveTo>
                      <a:pt x="490" y="0"/>
                    </a:moveTo>
                    <a:cubicBezTo>
                      <a:pt x="323" y="0"/>
                      <a:pt x="158" y="25"/>
                      <a:pt x="0" y="73"/>
                    </a:cubicBezTo>
                    <a:cubicBezTo>
                      <a:pt x="13" y="114"/>
                      <a:pt x="26" y="152"/>
                      <a:pt x="38" y="188"/>
                    </a:cubicBezTo>
                    <a:cubicBezTo>
                      <a:pt x="181" y="146"/>
                      <a:pt x="332" y="122"/>
                      <a:pt x="488" y="122"/>
                    </a:cubicBezTo>
                    <a:cubicBezTo>
                      <a:pt x="634" y="122"/>
                      <a:pt x="777" y="143"/>
                      <a:pt x="911" y="181"/>
                    </a:cubicBezTo>
                    <a:cubicBezTo>
                      <a:pt x="947" y="65"/>
                      <a:pt x="947" y="65"/>
                      <a:pt x="947" y="65"/>
                    </a:cubicBezTo>
                    <a:cubicBezTo>
                      <a:pt x="800" y="21"/>
                      <a:pt x="646" y="0"/>
                      <a:pt x="490"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9" name="Google Shape;1459;p288"/>
              <p:cNvSpPr/>
              <p:nvPr/>
            </p:nvSpPr>
            <p:spPr>
              <a:xfrm>
                <a:off x="4717797" y="2279886"/>
                <a:ext cx="228872" cy="178723"/>
              </a:xfrm>
              <a:custGeom>
                <a:avLst/>
                <a:gdLst/>
                <a:ahLst/>
                <a:cxnLst/>
                <a:rect l="l" t="t" r="r" b="b"/>
                <a:pathLst>
                  <a:path w="802" h="626" extrusionOk="0">
                    <a:moveTo>
                      <a:pt x="40" y="0"/>
                    </a:moveTo>
                    <a:cubicBezTo>
                      <a:pt x="26" y="42"/>
                      <a:pt x="13" y="83"/>
                      <a:pt x="0" y="121"/>
                    </a:cubicBezTo>
                    <a:cubicBezTo>
                      <a:pt x="281" y="220"/>
                      <a:pt x="526" y="397"/>
                      <a:pt x="707" y="626"/>
                    </a:cubicBezTo>
                    <a:cubicBezTo>
                      <a:pt x="802" y="556"/>
                      <a:pt x="802" y="556"/>
                      <a:pt x="802" y="556"/>
                    </a:cubicBezTo>
                    <a:cubicBezTo>
                      <a:pt x="607" y="301"/>
                      <a:pt x="336" y="105"/>
                      <a:pt x="40"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0" name="Google Shape;1460;p288"/>
              <p:cNvSpPr/>
              <p:nvPr/>
            </p:nvSpPr>
            <p:spPr>
              <a:xfrm>
                <a:off x="4191056" y="2282423"/>
                <a:ext cx="228631" cy="181260"/>
              </a:xfrm>
              <a:custGeom>
                <a:avLst/>
                <a:gdLst/>
                <a:ahLst/>
                <a:cxnLst/>
                <a:rect l="l" t="t" r="r" b="b"/>
                <a:pathLst>
                  <a:path w="801" h="635" extrusionOk="0">
                    <a:moveTo>
                      <a:pt x="763" y="0"/>
                    </a:moveTo>
                    <a:cubicBezTo>
                      <a:pt x="458" y="109"/>
                      <a:pt x="196" y="304"/>
                      <a:pt x="0" y="564"/>
                    </a:cubicBezTo>
                    <a:cubicBezTo>
                      <a:pt x="35" y="588"/>
                      <a:pt x="68" y="613"/>
                      <a:pt x="99" y="635"/>
                    </a:cubicBezTo>
                    <a:cubicBezTo>
                      <a:pt x="279" y="401"/>
                      <a:pt x="521" y="220"/>
                      <a:pt x="801" y="118"/>
                    </a:cubicBezTo>
                    <a:cubicBezTo>
                      <a:pt x="763" y="0"/>
                      <a:pt x="763" y="0"/>
                      <a:pt x="763"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1" name="Google Shape;1461;p288"/>
              <p:cNvSpPr/>
              <p:nvPr/>
            </p:nvSpPr>
            <p:spPr>
              <a:xfrm>
                <a:off x="4935550" y="2459939"/>
                <a:ext cx="113712" cy="256665"/>
              </a:xfrm>
              <a:custGeom>
                <a:avLst/>
                <a:gdLst/>
                <a:ahLst/>
                <a:cxnLst/>
                <a:rect l="l" t="t" r="r" b="b"/>
                <a:pathLst>
                  <a:path w="398" h="899" extrusionOk="0">
                    <a:moveTo>
                      <a:pt x="97" y="0"/>
                    </a:moveTo>
                    <a:cubicBezTo>
                      <a:pt x="0" y="71"/>
                      <a:pt x="0" y="71"/>
                      <a:pt x="0" y="71"/>
                    </a:cubicBezTo>
                    <a:cubicBezTo>
                      <a:pt x="165" y="308"/>
                      <a:pt x="265" y="592"/>
                      <a:pt x="275" y="899"/>
                    </a:cubicBezTo>
                    <a:cubicBezTo>
                      <a:pt x="398" y="898"/>
                      <a:pt x="398" y="898"/>
                      <a:pt x="398" y="898"/>
                    </a:cubicBezTo>
                    <a:cubicBezTo>
                      <a:pt x="384" y="573"/>
                      <a:pt x="278" y="257"/>
                      <a:pt x="97"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2" name="Google Shape;1462;p288"/>
              <p:cNvSpPr/>
              <p:nvPr/>
            </p:nvSpPr>
            <p:spPr>
              <a:xfrm>
                <a:off x="4094739" y="2461992"/>
                <a:ext cx="109965" cy="261860"/>
              </a:xfrm>
              <a:custGeom>
                <a:avLst/>
                <a:gdLst/>
                <a:ahLst/>
                <a:cxnLst/>
                <a:rect l="l" t="t" r="r" b="b"/>
                <a:pathLst>
                  <a:path w="385" h="917" extrusionOk="0">
                    <a:moveTo>
                      <a:pt x="281" y="0"/>
                    </a:moveTo>
                    <a:cubicBezTo>
                      <a:pt x="199" y="127"/>
                      <a:pt x="130" y="272"/>
                      <a:pt x="73" y="433"/>
                    </a:cubicBezTo>
                    <a:cubicBezTo>
                      <a:pt x="27" y="574"/>
                      <a:pt x="2" y="738"/>
                      <a:pt x="0" y="917"/>
                    </a:cubicBezTo>
                    <a:cubicBezTo>
                      <a:pt x="41" y="917"/>
                      <a:pt x="80" y="917"/>
                      <a:pt x="119" y="917"/>
                    </a:cubicBezTo>
                    <a:cubicBezTo>
                      <a:pt x="125" y="605"/>
                      <a:pt x="223" y="317"/>
                      <a:pt x="385" y="77"/>
                    </a:cubicBezTo>
                    <a:cubicBezTo>
                      <a:pt x="281" y="0"/>
                      <a:pt x="281" y="0"/>
                      <a:pt x="281"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3" name="Google Shape;1463;p288"/>
              <p:cNvSpPr/>
              <p:nvPr/>
            </p:nvSpPr>
            <p:spPr>
              <a:xfrm>
                <a:off x="4938447" y="2741738"/>
                <a:ext cx="110811" cy="258478"/>
              </a:xfrm>
              <a:custGeom>
                <a:avLst/>
                <a:gdLst/>
                <a:ahLst/>
                <a:cxnLst/>
                <a:rect l="l" t="t" r="r" b="b"/>
                <a:pathLst>
                  <a:path w="388" h="905" extrusionOk="0">
                    <a:moveTo>
                      <a:pt x="388" y="0"/>
                    </a:moveTo>
                    <a:cubicBezTo>
                      <a:pt x="266" y="0"/>
                      <a:pt x="266" y="0"/>
                      <a:pt x="266" y="0"/>
                    </a:cubicBezTo>
                    <a:cubicBezTo>
                      <a:pt x="260" y="309"/>
                      <a:pt x="163" y="597"/>
                      <a:pt x="0" y="836"/>
                    </a:cubicBezTo>
                    <a:cubicBezTo>
                      <a:pt x="96" y="905"/>
                      <a:pt x="96" y="905"/>
                      <a:pt x="96" y="905"/>
                    </a:cubicBezTo>
                    <a:cubicBezTo>
                      <a:pt x="174" y="787"/>
                      <a:pt x="258" y="642"/>
                      <a:pt x="305" y="465"/>
                    </a:cubicBezTo>
                    <a:cubicBezTo>
                      <a:pt x="305" y="464"/>
                      <a:pt x="305" y="464"/>
                      <a:pt x="305" y="464"/>
                    </a:cubicBezTo>
                    <a:cubicBezTo>
                      <a:pt x="305" y="464"/>
                      <a:pt x="305" y="464"/>
                      <a:pt x="305" y="464"/>
                    </a:cubicBezTo>
                    <a:cubicBezTo>
                      <a:pt x="305" y="464"/>
                      <a:pt x="305" y="464"/>
                      <a:pt x="305" y="464"/>
                    </a:cubicBezTo>
                    <a:cubicBezTo>
                      <a:pt x="356" y="320"/>
                      <a:pt x="384" y="157"/>
                      <a:pt x="388"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4" name="Google Shape;1464;p288"/>
              <p:cNvSpPr/>
              <p:nvPr/>
            </p:nvSpPr>
            <p:spPr>
              <a:xfrm>
                <a:off x="4094742" y="2747174"/>
                <a:ext cx="113108" cy="259322"/>
              </a:xfrm>
              <a:custGeom>
                <a:avLst/>
                <a:gdLst/>
                <a:ahLst/>
                <a:cxnLst/>
                <a:rect l="l" t="t" r="r" b="b"/>
                <a:pathLst>
                  <a:path w="396" h="908" extrusionOk="0">
                    <a:moveTo>
                      <a:pt x="119" y="0"/>
                    </a:moveTo>
                    <a:cubicBezTo>
                      <a:pt x="119" y="0"/>
                      <a:pt x="119" y="0"/>
                      <a:pt x="119" y="0"/>
                    </a:cubicBezTo>
                    <a:cubicBezTo>
                      <a:pt x="0" y="1"/>
                      <a:pt x="0" y="1"/>
                      <a:pt x="0" y="1"/>
                    </a:cubicBezTo>
                    <a:cubicBezTo>
                      <a:pt x="5" y="326"/>
                      <a:pt x="108" y="639"/>
                      <a:pt x="298" y="908"/>
                    </a:cubicBezTo>
                    <a:cubicBezTo>
                      <a:pt x="332" y="882"/>
                      <a:pt x="365" y="858"/>
                      <a:pt x="396" y="835"/>
                    </a:cubicBezTo>
                    <a:cubicBezTo>
                      <a:pt x="231" y="597"/>
                      <a:pt x="129" y="310"/>
                      <a:pt x="119"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5" name="Google Shape;1465;p288"/>
              <p:cNvSpPr/>
              <p:nvPr/>
            </p:nvSpPr>
            <p:spPr>
              <a:xfrm>
                <a:off x="4720940" y="3001909"/>
                <a:ext cx="227785" cy="179328"/>
              </a:xfrm>
              <a:custGeom>
                <a:avLst/>
                <a:gdLst/>
                <a:ahLst/>
                <a:cxnLst/>
                <a:rect l="l" t="t" r="r" b="b"/>
                <a:pathLst>
                  <a:path w="798" h="628" extrusionOk="0">
                    <a:moveTo>
                      <a:pt x="708" y="0"/>
                    </a:moveTo>
                    <a:cubicBezTo>
                      <a:pt x="529" y="235"/>
                      <a:pt x="283" y="417"/>
                      <a:pt x="0" y="518"/>
                    </a:cubicBezTo>
                    <a:cubicBezTo>
                      <a:pt x="35" y="628"/>
                      <a:pt x="35" y="628"/>
                      <a:pt x="35" y="628"/>
                    </a:cubicBezTo>
                    <a:cubicBezTo>
                      <a:pt x="348" y="516"/>
                      <a:pt x="617" y="318"/>
                      <a:pt x="798" y="66"/>
                    </a:cubicBezTo>
                    <a:cubicBezTo>
                      <a:pt x="767" y="42"/>
                      <a:pt x="738" y="21"/>
                      <a:pt x="708" y="0"/>
                    </a:cubicBezTo>
                    <a:cubicBezTo>
                      <a:pt x="708" y="0"/>
                      <a:pt x="708" y="0"/>
                      <a:pt x="708"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6" name="Google Shape;1466;p288"/>
              <p:cNvSpPr/>
              <p:nvPr/>
            </p:nvSpPr>
            <p:spPr>
              <a:xfrm>
                <a:off x="4193596" y="3003842"/>
                <a:ext cx="231288" cy="179328"/>
              </a:xfrm>
              <a:custGeom>
                <a:avLst/>
                <a:gdLst/>
                <a:ahLst/>
                <a:cxnLst/>
                <a:rect l="l" t="t" r="r" b="b"/>
                <a:pathLst>
                  <a:path w="810" h="628" extrusionOk="0">
                    <a:moveTo>
                      <a:pt x="98" y="0"/>
                    </a:moveTo>
                    <a:cubicBezTo>
                      <a:pt x="98" y="0"/>
                      <a:pt x="98" y="0"/>
                      <a:pt x="98" y="0"/>
                    </a:cubicBezTo>
                    <a:cubicBezTo>
                      <a:pt x="0" y="73"/>
                      <a:pt x="0" y="73"/>
                      <a:pt x="0" y="73"/>
                    </a:cubicBezTo>
                    <a:cubicBezTo>
                      <a:pt x="200" y="329"/>
                      <a:pt x="467" y="520"/>
                      <a:pt x="773" y="628"/>
                    </a:cubicBezTo>
                    <a:cubicBezTo>
                      <a:pt x="786" y="587"/>
                      <a:pt x="799" y="550"/>
                      <a:pt x="810" y="514"/>
                    </a:cubicBezTo>
                    <a:cubicBezTo>
                      <a:pt x="526" y="414"/>
                      <a:pt x="280" y="234"/>
                      <a:pt x="98"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7" name="Google Shape;1467;p288"/>
              <p:cNvSpPr/>
              <p:nvPr/>
            </p:nvSpPr>
            <p:spPr>
              <a:xfrm>
                <a:off x="4437686" y="3157542"/>
                <a:ext cx="269837" cy="52203"/>
              </a:xfrm>
              <a:custGeom>
                <a:avLst/>
                <a:gdLst/>
                <a:ahLst/>
                <a:cxnLst/>
                <a:rect l="l" t="t" r="r" b="b"/>
                <a:pathLst>
                  <a:path w="945" h="183" extrusionOk="0">
                    <a:moveTo>
                      <a:pt x="908" y="0"/>
                    </a:moveTo>
                    <a:cubicBezTo>
                      <a:pt x="768" y="41"/>
                      <a:pt x="621" y="63"/>
                      <a:pt x="469" y="63"/>
                    </a:cubicBezTo>
                    <a:cubicBezTo>
                      <a:pt x="319" y="63"/>
                      <a:pt x="175" y="42"/>
                      <a:pt x="38" y="2"/>
                    </a:cubicBezTo>
                    <a:cubicBezTo>
                      <a:pt x="38" y="2"/>
                      <a:pt x="38" y="2"/>
                      <a:pt x="38" y="2"/>
                    </a:cubicBezTo>
                    <a:cubicBezTo>
                      <a:pt x="0" y="121"/>
                      <a:pt x="0" y="121"/>
                      <a:pt x="0" y="121"/>
                    </a:cubicBezTo>
                    <a:cubicBezTo>
                      <a:pt x="159" y="162"/>
                      <a:pt x="317" y="183"/>
                      <a:pt x="472" y="183"/>
                    </a:cubicBezTo>
                    <a:cubicBezTo>
                      <a:pt x="635" y="183"/>
                      <a:pt x="795" y="159"/>
                      <a:pt x="945" y="113"/>
                    </a:cubicBezTo>
                    <a:cubicBezTo>
                      <a:pt x="933" y="74"/>
                      <a:pt x="920" y="36"/>
                      <a:pt x="908" y="0"/>
                    </a:cubicBezTo>
                    <a:cubicBezTo>
                      <a:pt x="908" y="0"/>
                      <a:pt x="908" y="0"/>
                      <a:pt x="908"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grpSp>
      </p:grpSp>
      <p:sp>
        <p:nvSpPr>
          <p:cNvPr id="1468" name="Google Shape;1468;p288"/>
          <p:cNvSpPr txBox="1">
            <a:spLocks noGrp="1"/>
          </p:cNvSpPr>
          <p:nvPr>
            <p:ph type="body" idx="1"/>
          </p:nvPr>
        </p:nvSpPr>
        <p:spPr>
          <a:xfrm>
            <a:off x="562709"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69" name="Google Shape;1469;p288"/>
          <p:cNvSpPr txBox="1">
            <a:spLocks noGrp="1"/>
          </p:cNvSpPr>
          <p:nvPr>
            <p:ph type="body" idx="2"/>
          </p:nvPr>
        </p:nvSpPr>
        <p:spPr>
          <a:xfrm>
            <a:off x="562709"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0" name="Google Shape;1470;p288"/>
          <p:cNvSpPr txBox="1">
            <a:spLocks noGrp="1"/>
          </p:cNvSpPr>
          <p:nvPr>
            <p:ph type="body" idx="3"/>
          </p:nvPr>
        </p:nvSpPr>
        <p:spPr>
          <a:xfrm>
            <a:off x="562709"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1" name="Google Shape;1471;p288"/>
          <p:cNvSpPr txBox="1">
            <a:spLocks noGrp="1"/>
          </p:cNvSpPr>
          <p:nvPr>
            <p:ph type="body" idx="4"/>
          </p:nvPr>
        </p:nvSpPr>
        <p:spPr>
          <a:xfrm>
            <a:off x="562709"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2" name="Google Shape;1472;p288"/>
          <p:cNvSpPr txBox="1">
            <a:spLocks noGrp="1"/>
          </p:cNvSpPr>
          <p:nvPr>
            <p:ph type="body" idx="5"/>
          </p:nvPr>
        </p:nvSpPr>
        <p:spPr>
          <a:xfrm>
            <a:off x="562709"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3" name="Google Shape;1473;p288"/>
          <p:cNvSpPr txBox="1">
            <a:spLocks noGrp="1"/>
          </p:cNvSpPr>
          <p:nvPr>
            <p:ph type="body" idx="6"/>
          </p:nvPr>
        </p:nvSpPr>
        <p:spPr>
          <a:xfrm>
            <a:off x="6420898"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4" name="Google Shape;1474;p288"/>
          <p:cNvSpPr txBox="1">
            <a:spLocks noGrp="1"/>
          </p:cNvSpPr>
          <p:nvPr>
            <p:ph type="body" idx="7"/>
          </p:nvPr>
        </p:nvSpPr>
        <p:spPr>
          <a:xfrm>
            <a:off x="6420898"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5" name="Google Shape;1475;p288"/>
          <p:cNvSpPr txBox="1">
            <a:spLocks noGrp="1"/>
          </p:cNvSpPr>
          <p:nvPr>
            <p:ph type="body" idx="8"/>
          </p:nvPr>
        </p:nvSpPr>
        <p:spPr>
          <a:xfrm>
            <a:off x="6420898"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6" name="Google Shape;1476;p288"/>
          <p:cNvSpPr txBox="1">
            <a:spLocks noGrp="1"/>
          </p:cNvSpPr>
          <p:nvPr>
            <p:ph type="body" idx="9"/>
          </p:nvPr>
        </p:nvSpPr>
        <p:spPr>
          <a:xfrm>
            <a:off x="6420898"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7" name="Google Shape;1477;p288"/>
          <p:cNvSpPr txBox="1">
            <a:spLocks noGrp="1"/>
          </p:cNvSpPr>
          <p:nvPr>
            <p:ph type="body" idx="13"/>
          </p:nvPr>
        </p:nvSpPr>
        <p:spPr>
          <a:xfrm>
            <a:off x="6420898"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2">
    <p:spTree>
      <p:nvGrpSpPr>
        <p:cNvPr id="1" name="Shape 1478"/>
        <p:cNvGrpSpPr/>
        <p:nvPr/>
      </p:nvGrpSpPr>
      <p:grpSpPr>
        <a:xfrm>
          <a:off x="0" y="0"/>
          <a:ext cx="0" cy="0"/>
          <a:chOff x="0" y="0"/>
          <a:chExt cx="0" cy="0"/>
        </a:xfrm>
      </p:grpSpPr>
      <p:pic>
        <p:nvPicPr>
          <p:cNvPr id="1479" name="Google Shape;1479;p28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480" name="Google Shape;1480;p28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81" name="Google Shape;1481;p28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Caption">
  <p:cSld name="1_Caption 40">
    <p:spTree>
      <p:nvGrpSpPr>
        <p:cNvPr id="1" name="Shape 1482"/>
        <p:cNvGrpSpPr/>
        <p:nvPr/>
      </p:nvGrpSpPr>
      <p:grpSpPr>
        <a:xfrm>
          <a:off x="0" y="0"/>
          <a:ext cx="0" cy="0"/>
          <a:chOff x="0" y="0"/>
          <a:chExt cx="0" cy="0"/>
        </a:xfrm>
      </p:grpSpPr>
      <p:sp>
        <p:nvSpPr>
          <p:cNvPr id="1483" name="Google Shape;1483;p290"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484" name="Google Shape;1484;p29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85" name="Google Shape;1485;p290"/>
          <p:cNvGrpSpPr/>
          <p:nvPr/>
        </p:nvGrpSpPr>
        <p:grpSpPr>
          <a:xfrm>
            <a:off x="2263140" y="1653932"/>
            <a:ext cx="4747260" cy="830997"/>
            <a:chOff x="2263140" y="1779657"/>
            <a:chExt cx="4747260" cy="830997"/>
          </a:xfrm>
        </p:grpSpPr>
        <p:cxnSp>
          <p:nvCxnSpPr>
            <p:cNvPr id="1486" name="Google Shape;1486;p290"/>
            <p:cNvCxnSpPr/>
            <p:nvPr/>
          </p:nvCxnSpPr>
          <p:spPr>
            <a:xfrm>
              <a:off x="2263140" y="2042160"/>
              <a:ext cx="4747260" cy="0"/>
            </a:xfrm>
            <a:prstGeom prst="straightConnector1">
              <a:avLst/>
            </a:prstGeom>
            <a:noFill/>
            <a:ln w="19050" cap="flat" cmpd="sng">
              <a:solidFill>
                <a:schemeClr val="lt2"/>
              </a:solidFill>
              <a:prstDash val="solid"/>
              <a:round/>
              <a:headEnd type="none" w="sm" len="sm"/>
              <a:tailEnd type="none" w="sm" len="sm"/>
            </a:ln>
          </p:spPr>
        </p:cxnSp>
        <p:sp>
          <p:nvSpPr>
            <p:cNvPr id="1487" name="Google Shape;1487;p290"/>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a:buNone/>
              </a:pPr>
              <a:r>
                <a:rPr lang="en-US" sz="4800" b="1" i="1" u="none" strike="noStrike" cap="none">
                  <a:solidFill>
                    <a:schemeClr val="lt2"/>
                  </a:solidFill>
                  <a:latin typeface="Public Sans"/>
                  <a:ea typeface="Public Sans"/>
                  <a:cs typeface="Public Sans"/>
                  <a:sym typeface="Public Sans"/>
                </a:rPr>
                <a:t>“</a:t>
              </a:r>
              <a:endParaRPr sz="4800" b="0" i="0" u="none" strike="noStrike" cap="none">
                <a:solidFill>
                  <a:schemeClr val="lt2"/>
                </a:solidFill>
                <a:latin typeface="Public Sans"/>
                <a:ea typeface="Public Sans"/>
                <a:cs typeface="Public Sans"/>
                <a:sym typeface="Public Sans"/>
              </a:endParaRPr>
            </a:p>
          </p:txBody>
        </p:sp>
      </p:grpSp>
      <p:sp>
        <p:nvSpPr>
          <p:cNvPr id="1488" name="Google Shape;1488;p290"/>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Caption">
  <p:cSld name="1_Caption 41">
    <p:spTree>
      <p:nvGrpSpPr>
        <p:cNvPr id="1" name="Shape 1489"/>
        <p:cNvGrpSpPr/>
        <p:nvPr/>
      </p:nvGrpSpPr>
      <p:grpSpPr>
        <a:xfrm>
          <a:off x="0" y="0"/>
          <a:ext cx="0" cy="0"/>
          <a:chOff x="0" y="0"/>
          <a:chExt cx="0" cy="0"/>
        </a:xfrm>
      </p:grpSpPr>
      <p:sp>
        <p:nvSpPr>
          <p:cNvPr id="1490" name="Google Shape;1490;p291"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491" name="Google Shape;1491;p29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92" name="Google Shape;1492;p291"/>
          <p:cNvGrpSpPr/>
          <p:nvPr/>
        </p:nvGrpSpPr>
        <p:grpSpPr>
          <a:xfrm>
            <a:off x="2263140" y="1653932"/>
            <a:ext cx="4747260" cy="830997"/>
            <a:chOff x="2263140" y="1779657"/>
            <a:chExt cx="4747260" cy="830997"/>
          </a:xfrm>
        </p:grpSpPr>
        <p:cxnSp>
          <p:nvCxnSpPr>
            <p:cNvPr id="1493" name="Google Shape;1493;p291"/>
            <p:cNvCxnSpPr/>
            <p:nvPr/>
          </p:nvCxnSpPr>
          <p:spPr>
            <a:xfrm>
              <a:off x="2263140" y="2042160"/>
              <a:ext cx="4747260" cy="0"/>
            </a:xfrm>
            <a:prstGeom prst="straightConnector1">
              <a:avLst/>
            </a:prstGeom>
            <a:noFill/>
            <a:ln w="19050" cap="flat" cmpd="sng">
              <a:solidFill>
                <a:srgbClr val="50AFE6"/>
              </a:solidFill>
              <a:prstDash val="solid"/>
              <a:round/>
              <a:headEnd type="none" w="sm" len="sm"/>
              <a:tailEnd type="none" w="sm" len="sm"/>
            </a:ln>
          </p:spPr>
        </p:cxnSp>
        <p:sp>
          <p:nvSpPr>
            <p:cNvPr id="1494" name="Google Shape;1494;p291"/>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a:buNone/>
              </a:pPr>
              <a:r>
                <a:rPr lang="en-US" sz="4800" b="1" i="1" u="none" strike="noStrike" cap="none">
                  <a:solidFill>
                    <a:srgbClr val="50AFE6"/>
                  </a:solidFill>
                  <a:latin typeface="Public Sans"/>
                  <a:ea typeface="Public Sans"/>
                  <a:cs typeface="Public Sans"/>
                  <a:sym typeface="Public Sans"/>
                </a:rPr>
                <a:t>“</a:t>
              </a:r>
              <a:endParaRPr sz="4800" b="0" i="0" u="none" strike="noStrike" cap="none">
                <a:solidFill>
                  <a:srgbClr val="50AFE6"/>
                </a:solidFill>
                <a:latin typeface="Public Sans"/>
                <a:ea typeface="Public Sans"/>
                <a:cs typeface="Public Sans"/>
                <a:sym typeface="Public Sans"/>
              </a:endParaRPr>
            </a:p>
          </p:txBody>
        </p:sp>
      </p:grpSp>
      <p:sp>
        <p:nvSpPr>
          <p:cNvPr id="1495" name="Google Shape;1495;p291"/>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1_Title and Content">
  <p:cSld name="Objectives">
    <p:spTree>
      <p:nvGrpSpPr>
        <p:cNvPr id="1" name="Shape 75"/>
        <p:cNvGrpSpPr/>
        <p:nvPr/>
      </p:nvGrpSpPr>
      <p:grpSpPr>
        <a:xfrm>
          <a:off x="0" y="0"/>
          <a:ext cx="0" cy="0"/>
          <a:chOff x="0" y="0"/>
          <a:chExt cx="0" cy="0"/>
        </a:xfrm>
      </p:grpSpPr>
      <p:pic>
        <p:nvPicPr>
          <p:cNvPr id="76" name="Google Shape;76;p219"/>
          <p:cNvPicPr preferRelativeResize="0"/>
          <p:nvPr/>
        </p:nvPicPr>
        <p:blipFill rotWithShape="1">
          <a:blip r:embed="rId2">
            <a:alphaModFix amt="95000"/>
          </a:blip>
          <a:srcRect l="54" r="104"/>
          <a:stretch/>
        </p:blipFill>
        <p:spPr>
          <a:xfrm>
            <a:off x="4743084" y="0"/>
            <a:ext cx="4400917" cy="5143495"/>
          </a:xfrm>
          <a:prstGeom prst="rect">
            <a:avLst/>
          </a:prstGeom>
          <a:noFill/>
          <a:ln>
            <a:noFill/>
          </a:ln>
        </p:spPr>
      </p:pic>
      <p:pic>
        <p:nvPicPr>
          <p:cNvPr id="77" name="Google Shape;77;p219"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78" name="Google Shape;78;p219"/>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79" name="Google Shape;79;p219"/>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0" name="Google Shape;80;p21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1" name="Google Shape;81;p21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Caption">
  <p:cSld name="1_Caption 42">
    <p:spTree>
      <p:nvGrpSpPr>
        <p:cNvPr id="1" name="Shape 1496"/>
        <p:cNvGrpSpPr/>
        <p:nvPr/>
      </p:nvGrpSpPr>
      <p:grpSpPr>
        <a:xfrm>
          <a:off x="0" y="0"/>
          <a:ext cx="0" cy="0"/>
          <a:chOff x="0" y="0"/>
          <a:chExt cx="0" cy="0"/>
        </a:xfrm>
      </p:grpSpPr>
      <p:sp>
        <p:nvSpPr>
          <p:cNvPr id="1497" name="Google Shape;1497;p292"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498" name="Google Shape;1498;p29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99" name="Google Shape;1499;p292"/>
          <p:cNvGrpSpPr/>
          <p:nvPr/>
        </p:nvGrpSpPr>
        <p:grpSpPr>
          <a:xfrm>
            <a:off x="2263140" y="1653932"/>
            <a:ext cx="4747260" cy="830997"/>
            <a:chOff x="2263140" y="1779657"/>
            <a:chExt cx="4747260" cy="830997"/>
          </a:xfrm>
        </p:grpSpPr>
        <p:cxnSp>
          <p:nvCxnSpPr>
            <p:cNvPr id="1500" name="Google Shape;1500;p292"/>
            <p:cNvCxnSpPr/>
            <p:nvPr/>
          </p:nvCxnSpPr>
          <p:spPr>
            <a:xfrm>
              <a:off x="2263140" y="2042160"/>
              <a:ext cx="4747260" cy="0"/>
            </a:xfrm>
            <a:prstGeom prst="straightConnector1">
              <a:avLst/>
            </a:prstGeom>
            <a:noFill/>
            <a:ln w="19050" cap="flat" cmpd="sng">
              <a:solidFill>
                <a:schemeClr val="accent2"/>
              </a:solidFill>
              <a:prstDash val="solid"/>
              <a:round/>
              <a:headEnd type="none" w="sm" len="sm"/>
              <a:tailEnd type="none" w="sm" len="sm"/>
            </a:ln>
          </p:spPr>
        </p:cxnSp>
        <p:sp>
          <p:nvSpPr>
            <p:cNvPr id="1501" name="Google Shape;1501;p292"/>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a:buNone/>
              </a:pPr>
              <a:r>
                <a:rPr lang="en-US" sz="4800" b="1" i="1" u="none" strike="noStrike" cap="none">
                  <a:solidFill>
                    <a:schemeClr val="accent2"/>
                  </a:solidFill>
                  <a:latin typeface="Public Sans"/>
                  <a:ea typeface="Public Sans"/>
                  <a:cs typeface="Public Sans"/>
                  <a:sym typeface="Public Sans"/>
                </a:rPr>
                <a:t>“</a:t>
              </a:r>
              <a:endParaRPr sz="4800" b="0" i="0" u="none" strike="noStrike" cap="none">
                <a:solidFill>
                  <a:schemeClr val="accent2"/>
                </a:solidFill>
                <a:latin typeface="Public Sans"/>
                <a:ea typeface="Public Sans"/>
                <a:cs typeface="Public Sans"/>
                <a:sym typeface="Public Sans"/>
              </a:endParaRPr>
            </a:p>
          </p:txBody>
        </p:sp>
      </p:grpSp>
      <p:sp>
        <p:nvSpPr>
          <p:cNvPr id="1502" name="Google Shape;1502;p292"/>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accent3"/>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Caption">
  <p:cSld name="1_Caption 43">
    <p:spTree>
      <p:nvGrpSpPr>
        <p:cNvPr id="1" name="Shape 1503"/>
        <p:cNvGrpSpPr/>
        <p:nvPr/>
      </p:nvGrpSpPr>
      <p:grpSpPr>
        <a:xfrm>
          <a:off x="0" y="0"/>
          <a:ext cx="0" cy="0"/>
          <a:chOff x="0" y="0"/>
          <a:chExt cx="0" cy="0"/>
        </a:xfrm>
      </p:grpSpPr>
      <p:sp>
        <p:nvSpPr>
          <p:cNvPr id="1504" name="Google Shape;1504;p293"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505" name="Google Shape;1505;p29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506" name="Google Shape;1506;p293"/>
          <p:cNvGrpSpPr/>
          <p:nvPr/>
        </p:nvGrpSpPr>
        <p:grpSpPr>
          <a:xfrm>
            <a:off x="1403060" y="1183590"/>
            <a:ext cx="6337881" cy="1569620"/>
            <a:chOff x="1492092" y="1002130"/>
            <a:chExt cx="6337881" cy="1569620"/>
          </a:xfrm>
        </p:grpSpPr>
        <p:cxnSp>
          <p:nvCxnSpPr>
            <p:cNvPr id="1507" name="Google Shape;1507;p293"/>
            <p:cNvCxnSpPr/>
            <p:nvPr/>
          </p:nvCxnSpPr>
          <p:spPr>
            <a:xfrm>
              <a:off x="1492092" y="1449493"/>
              <a:ext cx="6337881" cy="0"/>
            </a:xfrm>
            <a:prstGeom prst="straightConnector1">
              <a:avLst/>
            </a:prstGeom>
            <a:noFill/>
            <a:ln w="12700" cap="flat" cmpd="sng">
              <a:solidFill>
                <a:srgbClr val="D8D8D8"/>
              </a:solidFill>
              <a:prstDash val="solid"/>
              <a:round/>
              <a:headEnd type="none" w="sm" len="sm"/>
              <a:tailEnd type="none" w="sm" len="sm"/>
            </a:ln>
          </p:spPr>
        </p:cxnSp>
        <p:sp>
          <p:nvSpPr>
            <p:cNvPr id="1508" name="Google Shape;1508;p293"/>
            <p:cNvSpPr txBox="1"/>
            <p:nvPr/>
          </p:nvSpPr>
          <p:spPr>
            <a:xfrm>
              <a:off x="4302597" y="1002130"/>
              <a:ext cx="716871" cy="1569620"/>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9600" b="0" i="0" u="none" strike="noStrike" cap="none">
                  <a:solidFill>
                    <a:schemeClr val="accent4"/>
                  </a:solidFill>
                  <a:latin typeface="Public Sans"/>
                  <a:ea typeface="Public Sans"/>
                  <a:cs typeface="Public Sans"/>
                  <a:sym typeface="Public Sans"/>
                </a:rPr>
                <a:t>“</a:t>
              </a:r>
              <a:endParaRPr sz="9600" b="0" i="0" u="none" strike="noStrike" cap="none">
                <a:solidFill>
                  <a:schemeClr val="accent4"/>
                </a:solidFill>
                <a:latin typeface="Public Sans"/>
                <a:ea typeface="Public Sans"/>
                <a:cs typeface="Public Sans"/>
                <a:sym typeface="Public Sans"/>
              </a:endParaRPr>
            </a:p>
          </p:txBody>
        </p:sp>
      </p:grpSp>
      <p:grpSp>
        <p:nvGrpSpPr>
          <p:cNvPr id="1509" name="Google Shape;1509;p293"/>
          <p:cNvGrpSpPr/>
          <p:nvPr/>
        </p:nvGrpSpPr>
        <p:grpSpPr>
          <a:xfrm>
            <a:off x="1492092" y="3662045"/>
            <a:ext cx="6159817" cy="71120"/>
            <a:chOff x="2145983" y="2931954"/>
            <a:chExt cx="6159817" cy="71120"/>
          </a:xfrm>
        </p:grpSpPr>
        <p:sp>
          <p:nvSpPr>
            <p:cNvPr id="1510" name="Google Shape;1510;p293"/>
            <p:cNvSpPr/>
            <p:nvPr/>
          </p:nvSpPr>
          <p:spPr>
            <a:xfrm>
              <a:off x="2145983" y="2931954"/>
              <a:ext cx="6159817" cy="71120"/>
            </a:xfrm>
            <a:prstGeom prst="roundRect">
              <a:avLst>
                <a:gd name="adj" fmla="val 50000"/>
              </a:avLst>
            </a:prstGeom>
            <a:solidFill>
              <a:schemeClr val="lt2"/>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11" name="Google Shape;1511;p293"/>
            <p:cNvSpPr/>
            <p:nvPr/>
          </p:nvSpPr>
          <p:spPr>
            <a:xfrm>
              <a:off x="3869954" y="2931954"/>
              <a:ext cx="2711874" cy="71120"/>
            </a:xfrm>
            <a:prstGeom prst="roundRect">
              <a:avLst>
                <a:gd name="adj" fmla="val 50000"/>
              </a:avLst>
            </a:prstGeom>
            <a:solidFill>
              <a:srgbClr val="50AFE6"/>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512" name="Google Shape;1512;p293"/>
          <p:cNvSpPr txBox="1">
            <a:spLocks noGrp="1"/>
          </p:cNvSpPr>
          <p:nvPr>
            <p:ph type="body" idx="1"/>
          </p:nvPr>
        </p:nvSpPr>
        <p:spPr>
          <a:xfrm>
            <a:off x="571500" y="2030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Caption">
  <p:cSld name="1_Caption 44">
    <p:spTree>
      <p:nvGrpSpPr>
        <p:cNvPr id="1" name="Shape 1513"/>
        <p:cNvGrpSpPr/>
        <p:nvPr/>
      </p:nvGrpSpPr>
      <p:grpSpPr>
        <a:xfrm>
          <a:off x="0" y="0"/>
          <a:ext cx="0" cy="0"/>
          <a:chOff x="0" y="0"/>
          <a:chExt cx="0" cy="0"/>
        </a:xfrm>
      </p:grpSpPr>
      <p:grpSp>
        <p:nvGrpSpPr>
          <p:cNvPr id="1514" name="Google Shape;1514;p294"/>
          <p:cNvGrpSpPr/>
          <p:nvPr/>
        </p:nvGrpSpPr>
        <p:grpSpPr>
          <a:xfrm>
            <a:off x="444" y="0"/>
            <a:ext cx="9143556" cy="5143500"/>
            <a:chOff x="444" y="317809"/>
            <a:chExt cx="9143556" cy="5143500"/>
          </a:xfrm>
        </p:grpSpPr>
        <p:pic>
          <p:nvPicPr>
            <p:cNvPr id="1515" name="Google Shape;1515;p294"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16" name="Google Shape;1516;p294"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17" name="Google Shape;1517;p294"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18" name="Google Shape;1518;p294"/>
          <p:cNvGrpSpPr/>
          <p:nvPr/>
        </p:nvGrpSpPr>
        <p:grpSpPr>
          <a:xfrm>
            <a:off x="904073" y="1547578"/>
            <a:ext cx="7494347" cy="2133815"/>
            <a:chOff x="822793" y="1506938"/>
            <a:chExt cx="7494347" cy="2133815"/>
          </a:xfrm>
        </p:grpSpPr>
        <p:sp>
          <p:nvSpPr>
            <p:cNvPr id="1519" name="Google Shape;1519;p294"/>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20" name="Google Shape;1520;p294"/>
            <p:cNvGrpSpPr/>
            <p:nvPr/>
          </p:nvGrpSpPr>
          <p:grpSpPr>
            <a:xfrm>
              <a:off x="822793" y="1506938"/>
              <a:ext cx="7391734" cy="1999241"/>
              <a:chOff x="1565910" y="1469735"/>
              <a:chExt cx="6079542" cy="2048377"/>
            </a:xfrm>
          </p:grpSpPr>
          <p:sp>
            <p:nvSpPr>
              <p:cNvPr id="1521" name="Google Shape;1521;p294"/>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22" name="Google Shape;1522;p294"/>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523" name="Google Shape;1523;p294"/>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Caption">
  <p:cSld name="1_Caption 45">
    <p:spTree>
      <p:nvGrpSpPr>
        <p:cNvPr id="1" name="Shape 1524"/>
        <p:cNvGrpSpPr/>
        <p:nvPr/>
      </p:nvGrpSpPr>
      <p:grpSpPr>
        <a:xfrm>
          <a:off x="0" y="0"/>
          <a:ext cx="0" cy="0"/>
          <a:chOff x="0" y="0"/>
          <a:chExt cx="0" cy="0"/>
        </a:xfrm>
      </p:grpSpPr>
      <p:grpSp>
        <p:nvGrpSpPr>
          <p:cNvPr id="1525" name="Google Shape;1525;p295"/>
          <p:cNvGrpSpPr/>
          <p:nvPr/>
        </p:nvGrpSpPr>
        <p:grpSpPr>
          <a:xfrm>
            <a:off x="444" y="0"/>
            <a:ext cx="9143556" cy="5143500"/>
            <a:chOff x="444" y="317809"/>
            <a:chExt cx="9143556" cy="5143500"/>
          </a:xfrm>
        </p:grpSpPr>
        <p:pic>
          <p:nvPicPr>
            <p:cNvPr id="1526" name="Google Shape;1526;p295"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27" name="Google Shape;1527;p295"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28" name="Google Shape;1528;p295"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29" name="Google Shape;1529;p295"/>
          <p:cNvGrpSpPr/>
          <p:nvPr/>
        </p:nvGrpSpPr>
        <p:grpSpPr>
          <a:xfrm>
            <a:off x="904073" y="1547578"/>
            <a:ext cx="7494347" cy="2133815"/>
            <a:chOff x="822793" y="1506938"/>
            <a:chExt cx="7494347" cy="2133815"/>
          </a:xfrm>
        </p:grpSpPr>
        <p:sp>
          <p:nvSpPr>
            <p:cNvPr id="1530" name="Google Shape;1530;p295"/>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A99ED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31" name="Google Shape;1531;p295"/>
            <p:cNvGrpSpPr/>
            <p:nvPr/>
          </p:nvGrpSpPr>
          <p:grpSpPr>
            <a:xfrm>
              <a:off x="822793" y="1506938"/>
              <a:ext cx="7391734" cy="1999241"/>
              <a:chOff x="1565910" y="1469735"/>
              <a:chExt cx="6079542" cy="2048377"/>
            </a:xfrm>
          </p:grpSpPr>
          <p:sp>
            <p:nvSpPr>
              <p:cNvPr id="1532" name="Google Shape;1532;p295"/>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33" name="Google Shape;1533;p295"/>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534" name="Google Shape;1534;p295"/>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Caption">
  <p:cSld name="1_Caption 46">
    <p:spTree>
      <p:nvGrpSpPr>
        <p:cNvPr id="1" name="Shape 1535"/>
        <p:cNvGrpSpPr/>
        <p:nvPr/>
      </p:nvGrpSpPr>
      <p:grpSpPr>
        <a:xfrm>
          <a:off x="0" y="0"/>
          <a:ext cx="0" cy="0"/>
          <a:chOff x="0" y="0"/>
          <a:chExt cx="0" cy="0"/>
        </a:xfrm>
      </p:grpSpPr>
      <p:grpSp>
        <p:nvGrpSpPr>
          <p:cNvPr id="1536" name="Google Shape;1536;p296"/>
          <p:cNvGrpSpPr/>
          <p:nvPr/>
        </p:nvGrpSpPr>
        <p:grpSpPr>
          <a:xfrm>
            <a:off x="444" y="0"/>
            <a:ext cx="9143556" cy="5143500"/>
            <a:chOff x="444" y="317809"/>
            <a:chExt cx="9143556" cy="5143500"/>
          </a:xfrm>
        </p:grpSpPr>
        <p:pic>
          <p:nvPicPr>
            <p:cNvPr id="1537" name="Google Shape;1537;p296"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38" name="Google Shape;1538;p296"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39" name="Google Shape;1539;p296"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40" name="Google Shape;1540;p296"/>
          <p:cNvGrpSpPr/>
          <p:nvPr/>
        </p:nvGrpSpPr>
        <p:grpSpPr>
          <a:xfrm>
            <a:off x="904073" y="1547578"/>
            <a:ext cx="7494347" cy="2133815"/>
            <a:chOff x="822793" y="1506938"/>
            <a:chExt cx="7494347" cy="2133815"/>
          </a:xfrm>
        </p:grpSpPr>
        <p:sp>
          <p:nvSpPr>
            <p:cNvPr id="1541" name="Google Shape;1541;p296"/>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42" name="Google Shape;1542;p296"/>
            <p:cNvGrpSpPr/>
            <p:nvPr/>
          </p:nvGrpSpPr>
          <p:grpSpPr>
            <a:xfrm>
              <a:off x="822793" y="1506938"/>
              <a:ext cx="7391734" cy="1999241"/>
              <a:chOff x="1565910" y="1469735"/>
              <a:chExt cx="6079542" cy="2048377"/>
            </a:xfrm>
          </p:grpSpPr>
          <p:sp>
            <p:nvSpPr>
              <p:cNvPr id="1543" name="Google Shape;1543;p296"/>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44" name="Google Shape;1544;p296"/>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545" name="Google Shape;1545;p296"/>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Caption">
  <p:cSld name="1_Caption 47">
    <p:spTree>
      <p:nvGrpSpPr>
        <p:cNvPr id="1" name="Shape 1546"/>
        <p:cNvGrpSpPr/>
        <p:nvPr/>
      </p:nvGrpSpPr>
      <p:grpSpPr>
        <a:xfrm>
          <a:off x="0" y="0"/>
          <a:ext cx="0" cy="0"/>
          <a:chOff x="0" y="0"/>
          <a:chExt cx="0" cy="0"/>
        </a:xfrm>
      </p:grpSpPr>
      <p:grpSp>
        <p:nvGrpSpPr>
          <p:cNvPr id="1547" name="Google Shape;1547;p297"/>
          <p:cNvGrpSpPr/>
          <p:nvPr/>
        </p:nvGrpSpPr>
        <p:grpSpPr>
          <a:xfrm>
            <a:off x="444" y="0"/>
            <a:ext cx="9143556" cy="5143500"/>
            <a:chOff x="444" y="317809"/>
            <a:chExt cx="9143556" cy="5143500"/>
          </a:xfrm>
        </p:grpSpPr>
        <p:pic>
          <p:nvPicPr>
            <p:cNvPr id="1548" name="Google Shape;1548;p297"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49" name="Google Shape;1549;p297"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50" name="Google Shape;1550;p29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51" name="Google Shape;1551;p297"/>
          <p:cNvSpPr/>
          <p:nvPr/>
        </p:nvSpPr>
        <p:spPr>
          <a:xfrm>
            <a:off x="1893911" y="1825943"/>
            <a:ext cx="5027524" cy="1212468"/>
          </a:xfrm>
          <a:prstGeom prst="roundRect">
            <a:avLst>
              <a:gd name="adj" fmla="val 16667"/>
            </a:avLst>
          </a:prstGeom>
          <a:noFill/>
          <a:ln w="254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2" name="Google Shape;1552;p297"/>
          <p:cNvSpPr/>
          <p:nvPr/>
        </p:nvSpPr>
        <p:spPr>
          <a:xfrm>
            <a:off x="2222565" y="2127950"/>
            <a:ext cx="5027524" cy="1212468"/>
          </a:xfrm>
          <a:prstGeom prst="roundRect">
            <a:avLst>
              <a:gd name="adj" fmla="val 16667"/>
            </a:avLst>
          </a:prstGeom>
          <a:no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3" name="Google Shape;1553;p297"/>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54" name="Google Shape;1554;p297"/>
          <p:cNvGrpSpPr/>
          <p:nvPr/>
        </p:nvGrpSpPr>
        <p:grpSpPr>
          <a:xfrm>
            <a:off x="1985011" y="1602036"/>
            <a:ext cx="502919" cy="45719"/>
            <a:chOff x="1985011" y="1602036"/>
            <a:chExt cx="502919" cy="45719"/>
          </a:xfrm>
        </p:grpSpPr>
        <p:sp>
          <p:nvSpPr>
            <p:cNvPr id="1555" name="Google Shape;1555;p297"/>
            <p:cNvSpPr/>
            <p:nvPr/>
          </p:nvSpPr>
          <p:spPr>
            <a:xfrm>
              <a:off x="19850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6" name="Google Shape;1556;p297"/>
            <p:cNvSpPr/>
            <p:nvPr/>
          </p:nvSpPr>
          <p:spPr>
            <a:xfrm>
              <a:off x="21374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7" name="Google Shape;1557;p297"/>
            <p:cNvSpPr/>
            <p:nvPr/>
          </p:nvSpPr>
          <p:spPr>
            <a:xfrm>
              <a:off x="22898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8" name="Google Shape;1558;p297"/>
            <p:cNvSpPr/>
            <p:nvPr/>
          </p:nvSpPr>
          <p:spPr>
            <a:xfrm>
              <a:off x="24422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559" name="Google Shape;1559;p297"/>
          <p:cNvGrpSpPr/>
          <p:nvPr/>
        </p:nvGrpSpPr>
        <p:grpSpPr>
          <a:xfrm>
            <a:off x="6656071" y="3518606"/>
            <a:ext cx="502919" cy="45719"/>
            <a:chOff x="6656071" y="3518606"/>
            <a:chExt cx="502919" cy="45719"/>
          </a:xfrm>
        </p:grpSpPr>
        <p:sp>
          <p:nvSpPr>
            <p:cNvPr id="1560" name="Google Shape;1560;p297"/>
            <p:cNvSpPr/>
            <p:nvPr/>
          </p:nvSpPr>
          <p:spPr>
            <a:xfrm>
              <a:off x="66560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1" name="Google Shape;1561;p297"/>
            <p:cNvSpPr/>
            <p:nvPr/>
          </p:nvSpPr>
          <p:spPr>
            <a:xfrm>
              <a:off x="68084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2" name="Google Shape;1562;p297"/>
            <p:cNvSpPr/>
            <p:nvPr/>
          </p:nvSpPr>
          <p:spPr>
            <a:xfrm>
              <a:off x="69608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3" name="Google Shape;1563;p297"/>
            <p:cNvSpPr/>
            <p:nvPr/>
          </p:nvSpPr>
          <p:spPr>
            <a:xfrm>
              <a:off x="71132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564" name="Google Shape;1564;p297"/>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Caption">
  <p:cSld name="1_Caption 48">
    <p:spTree>
      <p:nvGrpSpPr>
        <p:cNvPr id="1" name="Shape 1565"/>
        <p:cNvGrpSpPr/>
        <p:nvPr/>
      </p:nvGrpSpPr>
      <p:grpSpPr>
        <a:xfrm>
          <a:off x="0" y="0"/>
          <a:ext cx="0" cy="0"/>
          <a:chOff x="0" y="0"/>
          <a:chExt cx="0" cy="0"/>
        </a:xfrm>
      </p:grpSpPr>
      <p:grpSp>
        <p:nvGrpSpPr>
          <p:cNvPr id="1566" name="Google Shape;1566;p298"/>
          <p:cNvGrpSpPr/>
          <p:nvPr/>
        </p:nvGrpSpPr>
        <p:grpSpPr>
          <a:xfrm>
            <a:off x="444" y="0"/>
            <a:ext cx="9143556" cy="5143500"/>
            <a:chOff x="444" y="317809"/>
            <a:chExt cx="9143556" cy="5143500"/>
          </a:xfrm>
        </p:grpSpPr>
        <p:pic>
          <p:nvPicPr>
            <p:cNvPr id="1567" name="Google Shape;1567;p298"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68" name="Google Shape;1568;p298"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69" name="Google Shape;1569;p298"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70" name="Google Shape;1570;p298"/>
          <p:cNvSpPr/>
          <p:nvPr/>
        </p:nvSpPr>
        <p:spPr>
          <a:xfrm>
            <a:off x="1893911" y="1825943"/>
            <a:ext cx="5027524" cy="1212468"/>
          </a:xfrm>
          <a:prstGeom prst="roundRect">
            <a:avLst>
              <a:gd name="adj" fmla="val 16667"/>
            </a:avLst>
          </a:prstGeom>
          <a:noFill/>
          <a:ln w="25400" cap="flat" cmpd="sng">
            <a:solidFill>
              <a:srgbClr val="7F6EB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1" name="Google Shape;1571;p298"/>
          <p:cNvSpPr/>
          <p:nvPr/>
        </p:nvSpPr>
        <p:spPr>
          <a:xfrm>
            <a:off x="2222565" y="2127950"/>
            <a:ext cx="5027524" cy="1212468"/>
          </a:xfrm>
          <a:prstGeom prst="roundRect">
            <a:avLst>
              <a:gd name="adj" fmla="val 16667"/>
            </a:avLst>
          </a:prstGeom>
          <a:noFill/>
          <a:ln w="25400" cap="flat" cmpd="sng">
            <a:solidFill>
              <a:srgbClr val="50AFE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2" name="Google Shape;1572;p298"/>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73" name="Google Shape;1573;p298"/>
          <p:cNvGrpSpPr/>
          <p:nvPr/>
        </p:nvGrpSpPr>
        <p:grpSpPr>
          <a:xfrm>
            <a:off x="1985011" y="1602036"/>
            <a:ext cx="502919" cy="45719"/>
            <a:chOff x="1985011" y="1602036"/>
            <a:chExt cx="502919" cy="45719"/>
          </a:xfrm>
        </p:grpSpPr>
        <p:sp>
          <p:nvSpPr>
            <p:cNvPr id="1574" name="Google Shape;1574;p298"/>
            <p:cNvSpPr/>
            <p:nvPr/>
          </p:nvSpPr>
          <p:spPr>
            <a:xfrm>
              <a:off x="19850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5" name="Google Shape;1575;p298"/>
            <p:cNvSpPr/>
            <p:nvPr/>
          </p:nvSpPr>
          <p:spPr>
            <a:xfrm>
              <a:off x="21374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6" name="Google Shape;1576;p298"/>
            <p:cNvSpPr/>
            <p:nvPr/>
          </p:nvSpPr>
          <p:spPr>
            <a:xfrm>
              <a:off x="22898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7" name="Google Shape;1577;p298"/>
            <p:cNvSpPr/>
            <p:nvPr/>
          </p:nvSpPr>
          <p:spPr>
            <a:xfrm>
              <a:off x="24422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578" name="Google Shape;1578;p298"/>
          <p:cNvGrpSpPr/>
          <p:nvPr/>
        </p:nvGrpSpPr>
        <p:grpSpPr>
          <a:xfrm>
            <a:off x="6656071" y="3518606"/>
            <a:ext cx="502919" cy="45719"/>
            <a:chOff x="6656071" y="3518606"/>
            <a:chExt cx="502919" cy="45719"/>
          </a:xfrm>
        </p:grpSpPr>
        <p:sp>
          <p:nvSpPr>
            <p:cNvPr id="1579" name="Google Shape;1579;p298"/>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0" name="Google Shape;1580;p298"/>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1" name="Google Shape;1581;p298"/>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2" name="Google Shape;1582;p298"/>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583" name="Google Shape;1583;p298"/>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Caption">
  <p:cSld name="1_Caption 49">
    <p:spTree>
      <p:nvGrpSpPr>
        <p:cNvPr id="1" name="Shape 1584"/>
        <p:cNvGrpSpPr/>
        <p:nvPr/>
      </p:nvGrpSpPr>
      <p:grpSpPr>
        <a:xfrm>
          <a:off x="0" y="0"/>
          <a:ext cx="0" cy="0"/>
          <a:chOff x="0" y="0"/>
          <a:chExt cx="0" cy="0"/>
        </a:xfrm>
      </p:grpSpPr>
      <p:grpSp>
        <p:nvGrpSpPr>
          <p:cNvPr id="1585" name="Google Shape;1585;p299"/>
          <p:cNvGrpSpPr/>
          <p:nvPr/>
        </p:nvGrpSpPr>
        <p:grpSpPr>
          <a:xfrm>
            <a:off x="444" y="0"/>
            <a:ext cx="9143556" cy="5143500"/>
            <a:chOff x="444" y="317809"/>
            <a:chExt cx="9143556" cy="5143500"/>
          </a:xfrm>
        </p:grpSpPr>
        <p:pic>
          <p:nvPicPr>
            <p:cNvPr id="1586" name="Google Shape;1586;p299"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87" name="Google Shape;1587;p299"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88" name="Google Shape;1588;p299"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89" name="Google Shape;1589;p299"/>
          <p:cNvSpPr/>
          <p:nvPr/>
        </p:nvSpPr>
        <p:spPr>
          <a:xfrm>
            <a:off x="1893911" y="1825943"/>
            <a:ext cx="5027524" cy="1212468"/>
          </a:xfrm>
          <a:prstGeom prst="roundRect">
            <a:avLst>
              <a:gd name="adj" fmla="val 16667"/>
            </a:avLst>
          </a:prstGeom>
          <a:noFill/>
          <a:ln w="25400" cap="flat" cmpd="sng">
            <a:solidFill>
              <a:srgbClr val="D0607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0" name="Google Shape;1590;p299"/>
          <p:cNvSpPr/>
          <p:nvPr/>
        </p:nvSpPr>
        <p:spPr>
          <a:xfrm>
            <a:off x="2222565" y="2127950"/>
            <a:ext cx="5027524" cy="1212468"/>
          </a:xfrm>
          <a:prstGeom prst="roundRect">
            <a:avLst>
              <a:gd name="adj" fmla="val 16667"/>
            </a:avLst>
          </a:prstGeom>
          <a:noFill/>
          <a:ln w="25400" cap="flat" cmpd="sng">
            <a:solidFill>
              <a:srgbClr val="8AC8E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1" name="Google Shape;1591;p299"/>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92" name="Google Shape;1592;p299"/>
          <p:cNvGrpSpPr/>
          <p:nvPr/>
        </p:nvGrpSpPr>
        <p:grpSpPr>
          <a:xfrm>
            <a:off x="1985011" y="1602036"/>
            <a:ext cx="502919" cy="45719"/>
            <a:chOff x="1985011" y="1602036"/>
            <a:chExt cx="502919" cy="45719"/>
          </a:xfrm>
        </p:grpSpPr>
        <p:sp>
          <p:nvSpPr>
            <p:cNvPr id="1593" name="Google Shape;1593;p299"/>
            <p:cNvSpPr/>
            <p:nvPr/>
          </p:nvSpPr>
          <p:spPr>
            <a:xfrm>
              <a:off x="19850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4" name="Google Shape;1594;p299"/>
            <p:cNvSpPr/>
            <p:nvPr/>
          </p:nvSpPr>
          <p:spPr>
            <a:xfrm>
              <a:off x="21374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5" name="Google Shape;1595;p299"/>
            <p:cNvSpPr/>
            <p:nvPr/>
          </p:nvSpPr>
          <p:spPr>
            <a:xfrm>
              <a:off x="22898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6" name="Google Shape;1596;p299"/>
            <p:cNvSpPr/>
            <p:nvPr/>
          </p:nvSpPr>
          <p:spPr>
            <a:xfrm>
              <a:off x="24422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597" name="Google Shape;1597;p299"/>
          <p:cNvGrpSpPr/>
          <p:nvPr/>
        </p:nvGrpSpPr>
        <p:grpSpPr>
          <a:xfrm>
            <a:off x="6656071" y="3518606"/>
            <a:ext cx="502919" cy="45719"/>
            <a:chOff x="6656071" y="3518606"/>
            <a:chExt cx="502919" cy="45719"/>
          </a:xfrm>
        </p:grpSpPr>
        <p:sp>
          <p:nvSpPr>
            <p:cNvPr id="1598" name="Google Shape;1598;p299"/>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9" name="Google Shape;1599;p299"/>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600" name="Google Shape;1600;p299"/>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601" name="Google Shape;1601;p299"/>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602" name="Google Shape;1602;p299"/>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Caption">
  <p:cSld name="1_Caption Dqr8bN/Fa0Y=">
    <p:spTree>
      <p:nvGrpSpPr>
        <p:cNvPr id="1" name="Shape 1603"/>
        <p:cNvGrpSpPr/>
        <p:nvPr/>
      </p:nvGrpSpPr>
      <p:grpSpPr>
        <a:xfrm>
          <a:off x="0" y="0"/>
          <a:ext cx="0" cy="0"/>
          <a:chOff x="0" y="0"/>
          <a:chExt cx="0" cy="0"/>
        </a:xfrm>
      </p:grpSpPr>
      <p:sp>
        <p:nvSpPr>
          <p:cNvPr id="1604" name="Google Shape;1604;p300"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605" name="Google Shape;1605;p30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06" name="Google Shape;1606;p300"/>
          <p:cNvSpPr/>
          <p:nvPr/>
        </p:nvSpPr>
        <p:spPr>
          <a:xfrm>
            <a:off x="1736279" y="1782808"/>
            <a:ext cx="1577884" cy="157788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400"/>
              <a:buFont typeface="Arial"/>
              <a:buNone/>
            </a:pPr>
            <a:r>
              <a:rPr lang="en-US" sz="5400" b="1" i="0" u="none" strike="noStrike" cap="none">
                <a:solidFill>
                  <a:schemeClr val="lt1"/>
                </a:solidFill>
                <a:latin typeface="Public Sans"/>
                <a:ea typeface="Public Sans"/>
                <a:cs typeface="Public Sans"/>
                <a:sym typeface="Public Sans"/>
              </a:rPr>
              <a:t>?</a:t>
            </a:r>
            <a:endParaRPr sz="1400" b="0" i="0" u="none" strike="noStrike" cap="none">
              <a:solidFill>
                <a:srgbClr val="000000"/>
              </a:solidFill>
              <a:latin typeface="Arial"/>
              <a:ea typeface="Arial"/>
              <a:cs typeface="Arial"/>
              <a:sym typeface="Arial"/>
            </a:endParaRPr>
          </a:p>
        </p:txBody>
      </p:sp>
      <p:sp>
        <p:nvSpPr>
          <p:cNvPr id="1607" name="Google Shape;1607;p300"/>
          <p:cNvSpPr txBox="1">
            <a:spLocks noGrp="1"/>
          </p:cNvSpPr>
          <p:nvPr>
            <p:ph type="body" idx="1"/>
          </p:nvPr>
        </p:nvSpPr>
        <p:spPr>
          <a:xfrm>
            <a:off x="3470049" y="1800874"/>
            <a:ext cx="3789638" cy="616505"/>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08" name="Google Shape;1608;p300"/>
          <p:cNvSpPr txBox="1">
            <a:spLocks noGrp="1"/>
          </p:cNvSpPr>
          <p:nvPr>
            <p:ph type="body" idx="2"/>
          </p:nvPr>
        </p:nvSpPr>
        <p:spPr>
          <a:xfrm>
            <a:off x="3470049" y="2287467"/>
            <a:ext cx="3789638" cy="1091291"/>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Caption">
  <p:cSld name="1_Caption b/tRW8R9teg=">
    <p:spTree>
      <p:nvGrpSpPr>
        <p:cNvPr id="1" name="Shape 1609"/>
        <p:cNvGrpSpPr/>
        <p:nvPr/>
      </p:nvGrpSpPr>
      <p:grpSpPr>
        <a:xfrm>
          <a:off x="0" y="0"/>
          <a:ext cx="0" cy="0"/>
          <a:chOff x="0" y="0"/>
          <a:chExt cx="0" cy="0"/>
        </a:xfrm>
      </p:grpSpPr>
      <p:sp>
        <p:nvSpPr>
          <p:cNvPr id="1610" name="Google Shape;1610;p301"/>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11" name="Google Shape;1611;p301"/>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12" name="Google Shape;1612;p301"/>
          <p:cNvPicPr preferRelativeResize="0"/>
          <p:nvPr/>
        </p:nvPicPr>
        <p:blipFill rotWithShape="1">
          <a:blip r:embed="rId2">
            <a:alphaModFix/>
          </a:blip>
          <a:srcRect r="43"/>
          <a:stretch/>
        </p:blipFill>
        <p:spPr>
          <a:xfrm>
            <a:off x="0" y="1166968"/>
            <a:ext cx="4113765" cy="3976529"/>
          </a:xfrm>
          <a:prstGeom prst="rect">
            <a:avLst/>
          </a:prstGeom>
          <a:noFill/>
          <a:ln>
            <a:noFill/>
          </a:ln>
        </p:spPr>
      </p:pic>
      <p:pic>
        <p:nvPicPr>
          <p:cNvPr id="1613" name="Google Shape;1613;p301"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614" name="Google Shape;1614;p301"/>
          <p:cNvGrpSpPr/>
          <p:nvPr/>
        </p:nvGrpSpPr>
        <p:grpSpPr>
          <a:xfrm>
            <a:off x="724005" y="301093"/>
            <a:ext cx="2665754" cy="542340"/>
            <a:chOff x="5567543" y="349969"/>
            <a:chExt cx="2665754" cy="542340"/>
          </a:xfrm>
        </p:grpSpPr>
        <p:sp>
          <p:nvSpPr>
            <p:cNvPr id="1615" name="Google Shape;1615;p301"/>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2800" b="1" i="0" u="none" strike="noStrike" cap="none">
                  <a:solidFill>
                    <a:schemeClr val="lt1"/>
                  </a:solidFill>
                  <a:latin typeface="Public Sans"/>
                  <a:ea typeface="Public Sans"/>
                  <a:cs typeface="Public Sans"/>
                  <a:sym typeface="Public Sans"/>
                </a:rPr>
                <a:t>Think</a:t>
              </a:r>
              <a:endParaRPr sz="1400" b="0" i="0" u="none" strike="noStrike" cap="none">
                <a:solidFill>
                  <a:srgbClr val="000000"/>
                </a:solidFill>
                <a:latin typeface="Arial"/>
                <a:ea typeface="Arial"/>
                <a:cs typeface="Arial"/>
                <a:sym typeface="Arial"/>
              </a:endParaRPr>
            </a:p>
          </p:txBody>
        </p:sp>
        <p:cxnSp>
          <p:nvCxnSpPr>
            <p:cNvPr id="1616" name="Google Shape;1616;p301"/>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1617" name="Google Shape;1617;p301"/>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1_Title and Content">
  <p:cSld name="Objectives 2">
    <p:spTree>
      <p:nvGrpSpPr>
        <p:cNvPr id="1" name="Shape 82"/>
        <p:cNvGrpSpPr/>
        <p:nvPr/>
      </p:nvGrpSpPr>
      <p:grpSpPr>
        <a:xfrm>
          <a:off x="0" y="0"/>
          <a:ext cx="0" cy="0"/>
          <a:chOff x="0" y="0"/>
          <a:chExt cx="0" cy="0"/>
        </a:xfrm>
      </p:grpSpPr>
      <p:pic>
        <p:nvPicPr>
          <p:cNvPr id="83" name="Google Shape;83;p220"/>
          <p:cNvPicPr preferRelativeResize="0"/>
          <p:nvPr/>
        </p:nvPicPr>
        <p:blipFill rotWithShape="1">
          <a:blip r:embed="rId2">
            <a:alphaModFix/>
          </a:blip>
          <a:srcRect l="53" t="46" r="26" b="10"/>
          <a:stretch/>
        </p:blipFill>
        <p:spPr>
          <a:xfrm>
            <a:off x="6412523" y="0"/>
            <a:ext cx="2731477" cy="5143500"/>
          </a:xfrm>
          <a:prstGeom prst="rect">
            <a:avLst/>
          </a:prstGeom>
          <a:noFill/>
          <a:ln>
            <a:noFill/>
          </a:ln>
        </p:spPr>
      </p:pic>
      <p:pic>
        <p:nvPicPr>
          <p:cNvPr id="84" name="Google Shape;84;p220"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85" name="Google Shape;85;p220"/>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6" name="Google Shape;86;p220"/>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7" name="Google Shape;87;p22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8" name="Google Shape;88;p22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Caption">
  <p:cSld name="1_Caption P9PaqNllEhs=">
    <p:spTree>
      <p:nvGrpSpPr>
        <p:cNvPr id="1" name="Shape 1618"/>
        <p:cNvGrpSpPr/>
        <p:nvPr/>
      </p:nvGrpSpPr>
      <p:grpSpPr>
        <a:xfrm>
          <a:off x="0" y="0"/>
          <a:ext cx="0" cy="0"/>
          <a:chOff x="0" y="0"/>
          <a:chExt cx="0" cy="0"/>
        </a:xfrm>
      </p:grpSpPr>
      <p:sp>
        <p:nvSpPr>
          <p:cNvPr id="1619" name="Google Shape;1619;p302"/>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20" name="Google Shape;1620;p302"/>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21" name="Google Shape;1621;p302"/>
          <p:cNvPicPr preferRelativeResize="0"/>
          <p:nvPr/>
        </p:nvPicPr>
        <p:blipFill rotWithShape="1">
          <a:blip r:embed="rId2">
            <a:alphaModFix/>
          </a:blip>
          <a:srcRect r="43"/>
          <a:stretch/>
        </p:blipFill>
        <p:spPr>
          <a:xfrm>
            <a:off x="0" y="1166968"/>
            <a:ext cx="4113765" cy="3976529"/>
          </a:xfrm>
          <a:prstGeom prst="rect">
            <a:avLst/>
          </a:prstGeom>
          <a:noFill/>
          <a:ln>
            <a:noFill/>
          </a:ln>
        </p:spPr>
      </p:pic>
      <p:sp>
        <p:nvSpPr>
          <p:cNvPr id="1622" name="Google Shape;1622;p302"/>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23" name="Google Shape;1623;p302"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624" name="Google Shape;1624;p302"/>
          <p:cNvGrpSpPr/>
          <p:nvPr/>
        </p:nvGrpSpPr>
        <p:grpSpPr>
          <a:xfrm>
            <a:off x="724005" y="301093"/>
            <a:ext cx="2665754" cy="542340"/>
            <a:chOff x="5567543" y="349969"/>
            <a:chExt cx="2665754" cy="542340"/>
          </a:xfrm>
        </p:grpSpPr>
        <p:sp>
          <p:nvSpPr>
            <p:cNvPr id="1625" name="Google Shape;1625;p302"/>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2800" b="1" i="0" u="none" strike="noStrike" cap="none">
                  <a:solidFill>
                    <a:schemeClr val="lt1"/>
                  </a:solidFill>
                  <a:latin typeface="Public Sans"/>
                  <a:ea typeface="Public Sans"/>
                  <a:cs typeface="Public Sans"/>
                  <a:sym typeface="Public Sans"/>
                </a:rPr>
                <a:t>Think</a:t>
              </a:r>
              <a:endParaRPr sz="1400" b="0" i="0" u="none" strike="noStrike" cap="none">
                <a:solidFill>
                  <a:srgbClr val="000000"/>
                </a:solidFill>
                <a:latin typeface="Arial"/>
                <a:ea typeface="Arial"/>
                <a:cs typeface="Arial"/>
                <a:sym typeface="Arial"/>
              </a:endParaRPr>
            </a:p>
          </p:txBody>
        </p:sp>
        <p:cxnSp>
          <p:nvCxnSpPr>
            <p:cNvPr id="1626" name="Google Shape;1626;p302"/>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1627" name="Google Shape;1627;p302"/>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Caption">
  <p:cSld name="1_Caption t4UbIAoRKqE=">
    <p:spTree>
      <p:nvGrpSpPr>
        <p:cNvPr id="1" name="Shape 1628"/>
        <p:cNvGrpSpPr/>
        <p:nvPr/>
      </p:nvGrpSpPr>
      <p:grpSpPr>
        <a:xfrm>
          <a:off x="0" y="0"/>
          <a:ext cx="0" cy="0"/>
          <a:chOff x="0" y="0"/>
          <a:chExt cx="0" cy="0"/>
        </a:xfrm>
      </p:grpSpPr>
      <p:sp>
        <p:nvSpPr>
          <p:cNvPr id="1629" name="Google Shape;1629;p303"/>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30" name="Google Shape;1630;p303"/>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31" name="Google Shape;1631;p30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cxnSp>
        <p:nvCxnSpPr>
          <p:cNvPr id="1632" name="Google Shape;1632;p303"/>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33" name="Google Shape;1633;p303"/>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34" name="Google Shape;1634;p303"/>
          <p:cNvSpPr>
            <a:spLocks noGrp="1"/>
          </p:cNvSpPr>
          <p:nvPr>
            <p:ph type="pic" idx="2"/>
          </p:nvPr>
        </p:nvSpPr>
        <p:spPr>
          <a:xfrm>
            <a:off x="-1" y="1166963"/>
            <a:ext cx="4113765" cy="3976533"/>
          </a:xfrm>
          <a:prstGeom prst="rect">
            <a:avLst/>
          </a:prstGeom>
          <a:noFill/>
          <a:ln>
            <a:noFill/>
          </a:ln>
        </p:spPr>
      </p:sp>
      <p:sp>
        <p:nvSpPr>
          <p:cNvPr id="1635" name="Google Shape;1635;p303"/>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Caption">
  <p:cSld name="1_Caption E2GzZ40GySk=">
    <p:spTree>
      <p:nvGrpSpPr>
        <p:cNvPr id="1" name="Shape 1636"/>
        <p:cNvGrpSpPr/>
        <p:nvPr/>
      </p:nvGrpSpPr>
      <p:grpSpPr>
        <a:xfrm>
          <a:off x="0" y="0"/>
          <a:ext cx="0" cy="0"/>
          <a:chOff x="0" y="0"/>
          <a:chExt cx="0" cy="0"/>
        </a:xfrm>
      </p:grpSpPr>
      <p:sp>
        <p:nvSpPr>
          <p:cNvPr id="1637" name="Google Shape;1637;p304"/>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38" name="Google Shape;1638;p304"/>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39" name="Google Shape;1639;p304"/>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40" name="Google Shape;1640;p304"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1" name="Google Shape;1641;p304"/>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42" name="Google Shape;1642;p304"/>
          <p:cNvSpPr>
            <a:spLocks noGrp="1"/>
          </p:cNvSpPr>
          <p:nvPr>
            <p:ph type="pic" idx="2"/>
          </p:nvPr>
        </p:nvSpPr>
        <p:spPr>
          <a:xfrm>
            <a:off x="-1" y="1166963"/>
            <a:ext cx="4113765" cy="3976533"/>
          </a:xfrm>
          <a:prstGeom prst="rect">
            <a:avLst/>
          </a:prstGeom>
          <a:noFill/>
          <a:ln>
            <a:noFill/>
          </a:ln>
        </p:spPr>
      </p:sp>
      <p:cxnSp>
        <p:nvCxnSpPr>
          <p:cNvPr id="1643" name="Google Shape;1643;p304"/>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44" name="Google Shape;1644;p304"/>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Caption">
  <p:cSld name="1_Caption ZgZiR0H3NR8=">
    <p:spTree>
      <p:nvGrpSpPr>
        <p:cNvPr id="1" name="Shape 1645"/>
        <p:cNvGrpSpPr/>
        <p:nvPr/>
      </p:nvGrpSpPr>
      <p:grpSpPr>
        <a:xfrm>
          <a:off x="0" y="0"/>
          <a:ext cx="0" cy="0"/>
          <a:chOff x="0" y="0"/>
          <a:chExt cx="0" cy="0"/>
        </a:xfrm>
      </p:grpSpPr>
      <p:sp>
        <p:nvSpPr>
          <p:cNvPr id="1646" name="Google Shape;1646;p305"/>
          <p:cNvSpPr/>
          <p:nvPr/>
        </p:nvSpPr>
        <p:spPr>
          <a:xfrm>
            <a:off x="0" y="0"/>
            <a:ext cx="9144000" cy="514349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47" name="Google Shape;1647;p30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8" name="Google Shape;1648;p305"/>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49" name="Google Shape;1649;p305"/>
          <p:cNvSpPr>
            <a:spLocks noGrp="1"/>
          </p:cNvSpPr>
          <p:nvPr>
            <p:ph type="pic" idx="2"/>
          </p:nvPr>
        </p:nvSpPr>
        <p:spPr>
          <a:xfrm>
            <a:off x="-1" y="1166963"/>
            <a:ext cx="4113765" cy="3976533"/>
          </a:xfrm>
          <a:prstGeom prst="rect">
            <a:avLst/>
          </a:prstGeom>
          <a:noFill/>
          <a:ln>
            <a:noFill/>
          </a:ln>
        </p:spPr>
      </p:sp>
      <p:cxnSp>
        <p:nvCxnSpPr>
          <p:cNvPr id="1650" name="Google Shape;1650;p305"/>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51" name="Google Shape;1651;p305"/>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Caption">
  <p:cSld name="1_Caption woEswYYMGQs=">
    <p:spTree>
      <p:nvGrpSpPr>
        <p:cNvPr id="1" name="Shape 1652"/>
        <p:cNvGrpSpPr/>
        <p:nvPr/>
      </p:nvGrpSpPr>
      <p:grpSpPr>
        <a:xfrm>
          <a:off x="0" y="0"/>
          <a:ext cx="0" cy="0"/>
          <a:chOff x="0" y="0"/>
          <a:chExt cx="0" cy="0"/>
        </a:xfrm>
      </p:grpSpPr>
      <p:sp>
        <p:nvSpPr>
          <p:cNvPr id="1653" name="Google Shape;1653;p306"/>
          <p:cNvSpPr/>
          <p:nvPr/>
        </p:nvSpPr>
        <p:spPr>
          <a:xfrm>
            <a:off x="0" y="0"/>
            <a:ext cx="9144000" cy="514349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54" name="Google Shape;1654;p306"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5" name="Google Shape;1655;p306"/>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56" name="Google Shape;1656;p306"/>
          <p:cNvSpPr>
            <a:spLocks noGrp="1"/>
          </p:cNvSpPr>
          <p:nvPr>
            <p:ph type="pic" idx="2"/>
          </p:nvPr>
        </p:nvSpPr>
        <p:spPr>
          <a:xfrm>
            <a:off x="-1" y="1166963"/>
            <a:ext cx="4113765" cy="3976533"/>
          </a:xfrm>
          <a:prstGeom prst="rect">
            <a:avLst/>
          </a:prstGeom>
          <a:noFill/>
          <a:ln>
            <a:noFill/>
          </a:ln>
        </p:spPr>
      </p:sp>
      <p:cxnSp>
        <p:nvCxnSpPr>
          <p:cNvPr id="1657" name="Google Shape;1657;p306"/>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58" name="Google Shape;1658;p306"/>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Caption">
  <p:cSld name="1_Caption /u2xnkFKbRI=">
    <p:spTree>
      <p:nvGrpSpPr>
        <p:cNvPr id="1" name="Shape 1659"/>
        <p:cNvGrpSpPr/>
        <p:nvPr/>
      </p:nvGrpSpPr>
      <p:grpSpPr>
        <a:xfrm>
          <a:off x="0" y="0"/>
          <a:ext cx="0" cy="0"/>
          <a:chOff x="0" y="0"/>
          <a:chExt cx="0" cy="0"/>
        </a:xfrm>
      </p:grpSpPr>
      <p:pic>
        <p:nvPicPr>
          <p:cNvPr id="1660" name="Google Shape;1660;p30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61" name="Google Shape;1661;p307"/>
          <p:cNvSpPr/>
          <p:nvPr/>
        </p:nvSpPr>
        <p:spPr>
          <a:xfrm>
            <a:off x="-103694" y="1569006"/>
            <a:ext cx="4577142" cy="2005034"/>
          </a:xfrm>
          <a:prstGeom prst="rect">
            <a:avLst/>
          </a:prstGeom>
          <a:solidFill>
            <a:schemeClr val="dk2"/>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62" name="Google Shape;1662;p307"/>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63" name="Google Shape;1663;p307"/>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pic>
        <p:nvPicPr>
          <p:cNvPr id="1664" name="Google Shape;1664;p307"/>
          <p:cNvPicPr preferRelativeResize="0"/>
          <p:nvPr/>
        </p:nvPicPr>
        <p:blipFill rotWithShape="1">
          <a:blip r:embed="rId3">
            <a:alphaModFix/>
          </a:blip>
          <a:srcRect t="44" r="6" b="12"/>
          <a:stretch/>
        </p:blipFill>
        <p:spPr>
          <a:xfrm flipH="1">
            <a:off x="4961317" y="472968"/>
            <a:ext cx="3982986" cy="4288221"/>
          </a:xfrm>
          <a:prstGeom prst="rect">
            <a:avLst/>
          </a:prstGeom>
          <a:noFill/>
          <a:ln>
            <a:noFill/>
          </a:ln>
        </p:spPr>
      </p:pic>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Caption">
  <p:cSld name="1_Caption UTK4Q5N5nFs=">
    <p:spTree>
      <p:nvGrpSpPr>
        <p:cNvPr id="1" name="Shape 1665"/>
        <p:cNvGrpSpPr/>
        <p:nvPr/>
      </p:nvGrpSpPr>
      <p:grpSpPr>
        <a:xfrm>
          <a:off x="0" y="0"/>
          <a:ext cx="0" cy="0"/>
          <a:chOff x="0" y="0"/>
          <a:chExt cx="0" cy="0"/>
        </a:xfrm>
      </p:grpSpPr>
      <p:pic>
        <p:nvPicPr>
          <p:cNvPr id="1666" name="Google Shape;1666;p30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67" name="Google Shape;1667;p308"/>
          <p:cNvSpPr/>
          <p:nvPr/>
        </p:nvSpPr>
        <p:spPr>
          <a:xfrm>
            <a:off x="-103694" y="1569006"/>
            <a:ext cx="4577142" cy="2005034"/>
          </a:xfrm>
          <a:prstGeom prst="rect">
            <a:avLst/>
          </a:prstGeom>
          <a:solidFill>
            <a:schemeClr val="accent1"/>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68" name="Google Shape;1668;p308"/>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69" name="Google Shape;1669;p308"/>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pic>
        <p:nvPicPr>
          <p:cNvPr id="1670" name="Google Shape;1670;p308"/>
          <p:cNvPicPr preferRelativeResize="0"/>
          <p:nvPr/>
        </p:nvPicPr>
        <p:blipFill rotWithShape="1">
          <a:blip r:embed="rId3">
            <a:alphaModFix/>
          </a:blip>
          <a:srcRect t="44" r="6" b="12"/>
          <a:stretch/>
        </p:blipFill>
        <p:spPr>
          <a:xfrm flipH="1">
            <a:off x="4961317" y="472968"/>
            <a:ext cx="3982986" cy="4288221"/>
          </a:xfrm>
          <a:prstGeom prst="rect">
            <a:avLst/>
          </a:prstGeom>
          <a:noFill/>
          <a:ln>
            <a:noFill/>
          </a:ln>
        </p:spPr>
      </p:pic>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Caption">
  <p:cSld name="1_Caption hRKRIDJzxFw=">
    <p:spTree>
      <p:nvGrpSpPr>
        <p:cNvPr id="1" name="Shape 1671"/>
        <p:cNvGrpSpPr/>
        <p:nvPr/>
      </p:nvGrpSpPr>
      <p:grpSpPr>
        <a:xfrm>
          <a:off x="0" y="0"/>
          <a:ext cx="0" cy="0"/>
          <a:chOff x="0" y="0"/>
          <a:chExt cx="0" cy="0"/>
        </a:xfrm>
      </p:grpSpPr>
      <p:sp>
        <p:nvSpPr>
          <p:cNvPr id="1672" name="Google Shape;1672;p309"/>
          <p:cNvSpPr/>
          <p:nvPr/>
        </p:nvSpPr>
        <p:spPr>
          <a:xfrm>
            <a:off x="-1" y="0"/>
            <a:ext cx="9143999"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73" name="Google Shape;1673;p30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74" name="Google Shape;1674;p309"/>
          <p:cNvSpPr/>
          <p:nvPr/>
        </p:nvSpPr>
        <p:spPr>
          <a:xfrm>
            <a:off x="-355599" y="1812143"/>
            <a:ext cx="3271519" cy="1519214"/>
          </a:xfrm>
          <a:prstGeom prst="roundRect">
            <a:avLst>
              <a:gd name="adj" fmla="val 10916"/>
            </a:avLst>
          </a:prstGeom>
          <a:solidFill>
            <a:schemeClr val="lt1"/>
          </a:solidFill>
          <a:ln w="1905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75" name="Google Shape;1675;p309"/>
          <p:cNvSpPr/>
          <p:nvPr/>
        </p:nvSpPr>
        <p:spPr>
          <a:xfrm>
            <a:off x="0" y="2128758"/>
            <a:ext cx="168206" cy="88598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76" name="Google Shape;1676;p309"/>
          <p:cNvSpPr txBox="1">
            <a:spLocks noGrp="1"/>
          </p:cNvSpPr>
          <p:nvPr>
            <p:ph type="title"/>
          </p:nvPr>
        </p:nvSpPr>
        <p:spPr>
          <a:xfrm>
            <a:off x="375977" y="2159935"/>
            <a:ext cx="2143703" cy="82729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800" b="1" i="0" u="none" strike="noStrike" cap="none">
                <a:solidFill>
                  <a:schemeClr val="lt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77" name="Google Shape;1677;p309"/>
          <p:cNvSpPr>
            <a:spLocks noGrp="1"/>
          </p:cNvSpPr>
          <p:nvPr>
            <p:ph type="pic" idx="2"/>
          </p:nvPr>
        </p:nvSpPr>
        <p:spPr>
          <a:xfrm>
            <a:off x="4890673" y="538480"/>
            <a:ext cx="3958630" cy="4208780"/>
          </a:xfrm>
          <a:prstGeom prst="rect">
            <a:avLst/>
          </a:prstGeom>
          <a:noFill/>
          <a:ln>
            <a:noFill/>
          </a:ln>
        </p:spPr>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Caption">
  <p:cSld name="board">
    <p:spTree>
      <p:nvGrpSpPr>
        <p:cNvPr id="1" name="Shape 1678"/>
        <p:cNvGrpSpPr/>
        <p:nvPr/>
      </p:nvGrpSpPr>
      <p:grpSpPr>
        <a:xfrm>
          <a:off x="0" y="0"/>
          <a:ext cx="0" cy="0"/>
          <a:chOff x="0" y="0"/>
          <a:chExt cx="0" cy="0"/>
        </a:xfrm>
      </p:grpSpPr>
      <p:pic>
        <p:nvPicPr>
          <p:cNvPr id="1679" name="Google Shape;1679;p31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pic>
        <p:nvPicPr>
          <p:cNvPr id="1680" name="Google Shape;1680;p310"/>
          <p:cNvPicPr preferRelativeResize="0"/>
          <p:nvPr/>
        </p:nvPicPr>
        <p:blipFill rotWithShape="1">
          <a:blip r:embed="rId3">
            <a:alphaModFix/>
          </a:blip>
          <a:srcRect l="55" r="46" b="126"/>
          <a:stretch/>
        </p:blipFill>
        <p:spPr>
          <a:xfrm>
            <a:off x="1035361" y="596414"/>
            <a:ext cx="7073279" cy="4097293"/>
          </a:xfrm>
          <a:prstGeom prst="rect">
            <a:avLst/>
          </a:prstGeom>
          <a:noFill/>
          <a:ln>
            <a:noFill/>
          </a:ln>
        </p:spPr>
      </p:pic>
      <p:sp>
        <p:nvSpPr>
          <p:cNvPr id="1681" name="Google Shape;1681;p310"/>
          <p:cNvSpPr txBox="1">
            <a:spLocks noGrp="1"/>
          </p:cNvSpPr>
          <p:nvPr>
            <p:ph type="body" idx="1"/>
          </p:nvPr>
        </p:nvSpPr>
        <p:spPr>
          <a:xfrm>
            <a:off x="2125659" y="1098087"/>
            <a:ext cx="4892682"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Caption">
  <p:cSld name="1_Caption KuyCmyK/cOQ=">
    <p:spTree>
      <p:nvGrpSpPr>
        <p:cNvPr id="1" name="Shape 1682"/>
        <p:cNvGrpSpPr/>
        <p:nvPr/>
      </p:nvGrpSpPr>
      <p:grpSpPr>
        <a:xfrm>
          <a:off x="0" y="0"/>
          <a:ext cx="0" cy="0"/>
          <a:chOff x="0" y="0"/>
          <a:chExt cx="0" cy="0"/>
        </a:xfrm>
      </p:grpSpPr>
      <p:sp>
        <p:nvSpPr>
          <p:cNvPr id="1683" name="Google Shape;1683;p312"/>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684" name="Google Shape;1684;p31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685" name="Google Shape;1685;p312" descr="A picture containing text, vector graphics, toy, doll&#10;&#10;Description automatically generated"/>
          <p:cNvPicPr preferRelativeResize="0"/>
          <p:nvPr/>
        </p:nvPicPr>
        <p:blipFill rotWithShape="1">
          <a:blip r:embed="rId3">
            <a:alphaModFix/>
          </a:blip>
          <a:srcRect/>
          <a:stretch/>
        </p:blipFill>
        <p:spPr>
          <a:xfrm>
            <a:off x="1145672" y="987084"/>
            <a:ext cx="2215127" cy="3457594"/>
          </a:xfrm>
          <a:prstGeom prst="rect">
            <a:avLst/>
          </a:prstGeom>
          <a:noFill/>
          <a:ln>
            <a:noFill/>
          </a:ln>
        </p:spPr>
      </p:pic>
      <p:sp>
        <p:nvSpPr>
          <p:cNvPr id="1686" name="Google Shape;1686;p312"/>
          <p:cNvSpPr txBox="1">
            <a:spLocks noGrp="1"/>
          </p:cNvSpPr>
          <p:nvPr>
            <p:ph type="body" idx="1"/>
          </p:nvPr>
        </p:nvSpPr>
        <p:spPr>
          <a:xfrm>
            <a:off x="4164295" y="1656080"/>
            <a:ext cx="3865563" cy="183134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rgbClr val="22366A"/>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117" Type="http://schemas.openxmlformats.org/officeDocument/2006/relationships/slideLayout" Target="../slideLayouts/slideLayout117.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87" Type="http://schemas.openxmlformats.org/officeDocument/2006/relationships/slideLayout" Target="../slideLayouts/slideLayout87.xml"/><Relationship Id="rId102" Type="http://schemas.openxmlformats.org/officeDocument/2006/relationships/slideLayout" Target="../slideLayouts/slideLayout102.xml"/><Relationship Id="rId110" Type="http://schemas.openxmlformats.org/officeDocument/2006/relationships/slideLayout" Target="../slideLayouts/slideLayout110.xml"/><Relationship Id="rId115" Type="http://schemas.openxmlformats.org/officeDocument/2006/relationships/slideLayout" Target="../slideLayouts/slideLayout115.xml"/><Relationship Id="rId5" Type="http://schemas.openxmlformats.org/officeDocument/2006/relationships/slideLayout" Target="../slideLayouts/slideLayout5.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113" Type="http://schemas.openxmlformats.org/officeDocument/2006/relationships/slideLayout" Target="../slideLayouts/slideLayout113.xml"/><Relationship Id="rId118" Type="http://schemas.openxmlformats.org/officeDocument/2006/relationships/theme" Target="../theme/theme1.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116" Type="http://schemas.openxmlformats.org/officeDocument/2006/relationships/slideLayout" Target="../slideLayouts/slideLayout11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11" Type="http://schemas.openxmlformats.org/officeDocument/2006/relationships/slideLayout" Target="../slideLayouts/slideLayout11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6" Type="http://schemas.openxmlformats.org/officeDocument/2006/relationships/slideLayout" Target="../slideLayouts/slideLayout106.xml"/><Relationship Id="rId114" Type="http://schemas.openxmlformats.org/officeDocument/2006/relationships/slideLayout" Target="../slideLayouts/slideLayout114.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 id="2147483702" r:id="rId54"/>
    <p:sldLayoutId id="2147483703" r:id="rId55"/>
    <p:sldLayoutId id="2147483704" r:id="rId56"/>
    <p:sldLayoutId id="2147483705" r:id="rId57"/>
    <p:sldLayoutId id="2147483706" r:id="rId58"/>
    <p:sldLayoutId id="2147483707" r:id="rId59"/>
    <p:sldLayoutId id="2147483708" r:id="rId60"/>
    <p:sldLayoutId id="2147483709" r:id="rId61"/>
    <p:sldLayoutId id="2147483710" r:id="rId62"/>
    <p:sldLayoutId id="2147483711" r:id="rId63"/>
    <p:sldLayoutId id="2147483712" r:id="rId64"/>
    <p:sldLayoutId id="2147483713" r:id="rId65"/>
    <p:sldLayoutId id="2147483714" r:id="rId66"/>
    <p:sldLayoutId id="2147483715" r:id="rId67"/>
    <p:sldLayoutId id="2147483716" r:id="rId68"/>
    <p:sldLayoutId id="2147483717" r:id="rId69"/>
    <p:sldLayoutId id="2147483718" r:id="rId70"/>
    <p:sldLayoutId id="2147483719" r:id="rId71"/>
    <p:sldLayoutId id="2147483720" r:id="rId72"/>
    <p:sldLayoutId id="2147483721" r:id="rId73"/>
    <p:sldLayoutId id="2147483722" r:id="rId74"/>
    <p:sldLayoutId id="2147483723" r:id="rId75"/>
    <p:sldLayoutId id="2147483724" r:id="rId76"/>
    <p:sldLayoutId id="2147483725" r:id="rId77"/>
    <p:sldLayoutId id="2147483726" r:id="rId78"/>
    <p:sldLayoutId id="2147483727" r:id="rId79"/>
    <p:sldLayoutId id="2147483728" r:id="rId80"/>
    <p:sldLayoutId id="2147483729" r:id="rId81"/>
    <p:sldLayoutId id="2147483730" r:id="rId82"/>
    <p:sldLayoutId id="2147483731" r:id="rId83"/>
    <p:sldLayoutId id="2147483732" r:id="rId84"/>
    <p:sldLayoutId id="2147483733" r:id="rId85"/>
    <p:sldLayoutId id="2147483734" r:id="rId86"/>
    <p:sldLayoutId id="2147483735" r:id="rId87"/>
    <p:sldLayoutId id="2147483736" r:id="rId88"/>
    <p:sldLayoutId id="2147483737" r:id="rId89"/>
    <p:sldLayoutId id="2147483738" r:id="rId90"/>
    <p:sldLayoutId id="2147483739" r:id="rId91"/>
    <p:sldLayoutId id="2147483740" r:id="rId92"/>
    <p:sldLayoutId id="2147483741" r:id="rId93"/>
    <p:sldLayoutId id="2147483742" r:id="rId94"/>
    <p:sldLayoutId id="2147483743" r:id="rId95"/>
    <p:sldLayoutId id="2147483744" r:id="rId96"/>
    <p:sldLayoutId id="2147483745" r:id="rId97"/>
    <p:sldLayoutId id="2147483746" r:id="rId98"/>
    <p:sldLayoutId id="2147483747" r:id="rId99"/>
    <p:sldLayoutId id="2147483748" r:id="rId100"/>
    <p:sldLayoutId id="2147483749" r:id="rId101"/>
    <p:sldLayoutId id="2147483750" r:id="rId102"/>
    <p:sldLayoutId id="2147483751" r:id="rId103"/>
    <p:sldLayoutId id="2147483752" r:id="rId104"/>
    <p:sldLayoutId id="2147483753" r:id="rId105"/>
    <p:sldLayoutId id="2147483754" r:id="rId106"/>
    <p:sldLayoutId id="2147483755" r:id="rId107"/>
    <p:sldLayoutId id="2147483756" r:id="rId108"/>
    <p:sldLayoutId id="2147483757" r:id="rId109"/>
    <p:sldLayoutId id="2147483758" r:id="rId110"/>
    <p:sldLayoutId id="2147483759" r:id="rId111"/>
    <p:sldLayoutId id="2147483760" r:id="rId112"/>
    <p:sldLayoutId id="2147483761" r:id="rId113"/>
    <p:sldLayoutId id="2147483762" r:id="rId114"/>
    <p:sldLayoutId id="2147483763" r:id="rId115"/>
    <p:sldLayoutId id="2147483764" r:id="rId116"/>
    <p:sldLayoutId id="2147483765" r:id="rId1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31"/>
        <p:cNvGrpSpPr/>
        <p:nvPr/>
      </p:nvGrpSpPr>
      <p:grpSpPr>
        <a:xfrm>
          <a:off x="0" y="0"/>
          <a:ext cx="0" cy="0"/>
          <a:chOff x="0" y="0"/>
          <a:chExt cx="0" cy="0"/>
        </a:xfrm>
      </p:grpSpPr>
      <p:sp>
        <p:nvSpPr>
          <p:cNvPr id="1832" name="Google Shape;1832;p209"/>
          <p:cNvSpPr txBox="1">
            <a:spLocks noGrp="1"/>
          </p:cNvSpPr>
          <p:nvPr>
            <p:ph type="body" idx="1"/>
          </p:nvPr>
        </p:nvSpPr>
        <p:spPr>
          <a:xfrm>
            <a:off x="261267" y="2002322"/>
            <a:ext cx="3689422" cy="106019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“Create various </a:t>
            </a:r>
            <a:r>
              <a:rPr lang="en-US" sz="2400" b="1" i="0">
                <a:solidFill>
                  <a:srgbClr val="1D2125"/>
                </a:solidFill>
                <a:latin typeface="Arial"/>
                <a:ea typeface="Arial"/>
                <a:cs typeface="Arial"/>
                <a:sym typeface="Arial"/>
              </a:rPr>
              <a:t>Frontend programs</a:t>
            </a:r>
            <a:r>
              <a:rPr lang="en-US"/>
              <a:t>”</a:t>
            </a:r>
            <a:endParaRPr/>
          </a:p>
        </p:txBody>
      </p:sp>
      <p:sp>
        <p:nvSpPr>
          <p:cNvPr id="1833" name="Google Shape;1833;p209"/>
          <p:cNvSpPr txBox="1">
            <a:spLocks noGrp="1"/>
          </p:cNvSpPr>
          <p:nvPr>
            <p:ph type="body" idx="1"/>
          </p:nvPr>
        </p:nvSpPr>
        <p:spPr>
          <a:xfrm>
            <a:off x="261267" y="3361376"/>
            <a:ext cx="3689400" cy="4407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Task – 3</a:t>
            </a:r>
            <a:endParaRPr/>
          </a:p>
          <a:p>
            <a:pPr marL="0" lvl="0" indent="0" algn="l" rtl="0">
              <a:lnSpc>
                <a:spcPct val="100000"/>
              </a:lnSpc>
              <a:spcBef>
                <a:spcPts val="0"/>
              </a:spcBef>
              <a:spcAft>
                <a:spcPts val="0"/>
              </a:spcAft>
              <a:buSzPts val="1400"/>
              <a:buNone/>
            </a:pPr>
            <a:endParaRPr/>
          </a:p>
        </p:txBody>
      </p:sp>
      <p:pic>
        <p:nvPicPr>
          <p:cNvPr id="1834" name="Google Shape;1834;p209"/>
          <p:cNvPicPr preferRelativeResize="0"/>
          <p:nvPr/>
        </p:nvPicPr>
        <p:blipFill rotWithShape="1">
          <a:blip r:embed="rId3">
            <a:alphaModFix/>
          </a:blip>
          <a:srcRect l="-43430" t="2430" r="43429" b="-2428"/>
          <a:stretch/>
        </p:blipFill>
        <p:spPr>
          <a:xfrm>
            <a:off x="2516372" y="789626"/>
            <a:ext cx="9144000" cy="51435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38"/>
        <p:cNvGrpSpPr/>
        <p:nvPr/>
      </p:nvGrpSpPr>
      <p:grpSpPr>
        <a:xfrm>
          <a:off x="0" y="0"/>
          <a:ext cx="0" cy="0"/>
          <a:chOff x="0" y="0"/>
          <a:chExt cx="0" cy="0"/>
        </a:xfrm>
      </p:grpSpPr>
      <p:sp>
        <p:nvSpPr>
          <p:cNvPr id="1839" name="Google Shape;1839;p210"/>
          <p:cNvSpPr txBox="1">
            <a:spLocks noGrp="1"/>
          </p:cNvSpPr>
          <p:nvPr>
            <p:ph type="title"/>
          </p:nvPr>
        </p:nvSpPr>
        <p:spPr>
          <a:xfrm>
            <a:off x="144710" y="810810"/>
            <a:ext cx="4958445" cy="484848"/>
          </a:xfrm>
          <a:prstGeom prst="rect">
            <a:avLst/>
          </a:prstGeom>
          <a:noFill/>
          <a:ln>
            <a:noFill/>
          </a:ln>
        </p:spPr>
        <p:txBody>
          <a:bodyPr spcFirstLastPara="1" wrap="square" lIns="90000" tIns="45700" rIns="91425" bIns="45700" anchor="ctr" anchorCtr="0">
            <a:noAutofit/>
          </a:bodyPr>
          <a:lstStyle/>
          <a:p>
            <a:pPr marL="0" lvl="0" indent="0" algn="l" rtl="0">
              <a:lnSpc>
                <a:spcPct val="100000"/>
              </a:lnSpc>
              <a:spcBef>
                <a:spcPts val="0"/>
              </a:spcBef>
              <a:spcAft>
                <a:spcPts val="0"/>
              </a:spcAft>
              <a:buClr>
                <a:schemeClr val="lt1"/>
              </a:buClr>
              <a:buSzPts val="1700"/>
              <a:buFont typeface="Public Sans"/>
              <a:buNone/>
            </a:pPr>
            <a:r>
              <a:rPr lang="en-US" sz="2000">
                <a:solidFill>
                  <a:srgbClr val="C78B31"/>
                </a:solidFill>
                <a:latin typeface="EB Garamond"/>
                <a:ea typeface="EB Garamond"/>
                <a:cs typeface="EB Garamond"/>
                <a:sym typeface="EB Garamond"/>
              </a:rPr>
              <a:t>FRONTEND:</a:t>
            </a:r>
            <a:endParaRPr sz="1829">
              <a:solidFill>
                <a:schemeClr val="lt2"/>
              </a:solidFill>
              <a:latin typeface="EB Garamond"/>
              <a:ea typeface="EB Garamond"/>
              <a:cs typeface="EB Garamond"/>
              <a:sym typeface="EB Garamond"/>
            </a:endParaRPr>
          </a:p>
        </p:txBody>
      </p:sp>
      <p:sp>
        <p:nvSpPr>
          <p:cNvPr id="1840" name="Google Shape;1840;p210"/>
          <p:cNvSpPr txBox="1">
            <a:spLocks noGrp="1"/>
          </p:cNvSpPr>
          <p:nvPr>
            <p:ph type="body" idx="1"/>
          </p:nvPr>
        </p:nvSpPr>
        <p:spPr>
          <a:xfrm>
            <a:off x="144710" y="1295658"/>
            <a:ext cx="4548587" cy="303642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lt1"/>
              </a:buClr>
              <a:buSzPts val="1400"/>
              <a:buNone/>
            </a:pPr>
            <a:r>
              <a:rPr lang="en-US">
                <a:latin typeface="EB Garamond Medium"/>
                <a:ea typeface="EB Garamond Medium"/>
                <a:cs typeface="EB Garamond Medium"/>
                <a:sym typeface="EB Garamond Medium"/>
              </a:rPr>
              <a:t>TEAM MEMBERS:</a:t>
            </a:r>
            <a:endParaRPr>
              <a:latin typeface="EB Garamond Medium"/>
              <a:ea typeface="EB Garamond Medium"/>
              <a:cs typeface="EB Garamond Medium"/>
              <a:sym typeface="EB Garamond Medium"/>
            </a:endParaRPr>
          </a:p>
        </p:txBody>
      </p:sp>
      <p:pic>
        <p:nvPicPr>
          <p:cNvPr id="1841" name="Google Shape;1841;p210"/>
          <p:cNvPicPr preferRelativeResize="0"/>
          <p:nvPr/>
        </p:nvPicPr>
        <p:blipFill rotWithShape="1">
          <a:blip r:embed="rId3">
            <a:alphaModFix/>
          </a:blip>
          <a:srcRect/>
          <a:stretch/>
        </p:blipFill>
        <p:spPr>
          <a:xfrm>
            <a:off x="2746279" y="810810"/>
            <a:ext cx="9144000" cy="5143500"/>
          </a:xfrm>
          <a:prstGeom prst="rect">
            <a:avLst/>
          </a:prstGeom>
          <a:noFill/>
          <a:ln>
            <a:noFill/>
          </a:ln>
        </p:spPr>
      </p:pic>
      <p:graphicFrame>
        <p:nvGraphicFramePr>
          <p:cNvPr id="1842" name="Google Shape;1842;p210"/>
          <p:cNvGraphicFramePr/>
          <p:nvPr/>
        </p:nvGraphicFramePr>
        <p:xfrm>
          <a:off x="121307" y="1893374"/>
          <a:ext cx="4958450" cy="2431670"/>
        </p:xfrm>
        <a:graphic>
          <a:graphicData uri="http://schemas.openxmlformats.org/drawingml/2006/table">
            <a:tbl>
              <a:tblPr>
                <a:noFill/>
                <a:tableStyleId>{60B6F882-981B-48FC-9F48-985ABCE59D5C}</a:tableStyleId>
              </a:tblPr>
              <a:tblGrid>
                <a:gridCol w="1218000"/>
                <a:gridCol w="2281900"/>
                <a:gridCol w="1458550"/>
              </a:tblGrid>
              <a:tr h="502900">
                <a:tc>
                  <a:txBody>
                    <a:bodyPr/>
                    <a:lstStyle/>
                    <a:p>
                      <a:pPr marL="0" marR="0" lvl="0" indent="0" algn="ctr" rtl="0">
                        <a:lnSpc>
                          <a:spcPct val="100000"/>
                        </a:lnSpc>
                        <a:spcBef>
                          <a:spcPts val="0"/>
                        </a:spcBef>
                        <a:spcAft>
                          <a:spcPts val="0"/>
                        </a:spcAft>
                        <a:buClr>
                          <a:srgbClr val="000000"/>
                        </a:buClr>
                        <a:buSzPts val="1050"/>
                        <a:buFont typeface="Arial"/>
                        <a:buNone/>
                      </a:pPr>
                      <a:r>
                        <a:rPr lang="en-US" sz="1050" b="1" u="none" strike="noStrike" cap="none">
                          <a:solidFill>
                            <a:schemeClr val="lt2"/>
                          </a:solidFill>
                        </a:rPr>
                        <a:t>LMS Username</a:t>
                      </a:r>
                      <a:endParaRPr sz="1050" b="1" u="none" strike="noStrike" cap="none">
                        <a:solidFill>
                          <a:schemeClr val="lt2"/>
                        </a:solidFill>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1050"/>
                        <a:buFont typeface="Arial"/>
                        <a:buNone/>
                      </a:pPr>
                      <a:r>
                        <a:rPr lang="en-US" sz="1050" b="1" u="none" strike="noStrike" cap="none">
                          <a:solidFill>
                            <a:schemeClr val="lt2"/>
                          </a:solidFill>
                        </a:rPr>
                        <a:t>Name </a:t>
                      </a:r>
                      <a:endParaRPr sz="1050" b="1" u="none" strike="noStrike" cap="none">
                        <a:solidFill>
                          <a:schemeClr val="lt2"/>
                        </a:solidFill>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1050"/>
                        <a:buFont typeface="Arial"/>
                        <a:buNone/>
                      </a:pPr>
                      <a:r>
                        <a:rPr lang="en-US" sz="1050" b="1" u="none" strike="noStrike" cap="none">
                          <a:solidFill>
                            <a:schemeClr val="lt2"/>
                          </a:solidFill>
                        </a:rPr>
                        <a:t>Batch </a:t>
                      </a:r>
                      <a:endParaRPr sz="1050" b="1" u="none" strike="noStrike" cap="none">
                        <a:solidFill>
                          <a:schemeClr val="lt2"/>
                        </a:solidFill>
                      </a:endParaRPr>
                    </a:p>
                  </a:txBody>
                  <a:tcPr marL="91425" marR="91425" marT="91425" marB="91425"/>
                </a:tc>
              </a:tr>
              <a:tr h="609575">
                <a:tc>
                  <a:txBody>
                    <a:bodyPr/>
                    <a:lstStyle/>
                    <a:p>
                      <a:pPr marL="0" lvl="0" indent="0" algn="l" rtl="0">
                        <a:spcBef>
                          <a:spcPts val="0"/>
                        </a:spcBef>
                        <a:spcAft>
                          <a:spcPts val="0"/>
                        </a:spcAft>
                        <a:buClr>
                          <a:schemeClr val="dk1"/>
                        </a:buClr>
                        <a:buSzPts val="1400"/>
                        <a:buFont typeface="Arial"/>
                        <a:buNone/>
                      </a:pPr>
                      <a:r>
                        <a:rPr lang="en-US">
                          <a:solidFill>
                            <a:schemeClr val="lt1"/>
                          </a:solidFill>
                        </a:rPr>
                        <a:t>2113a53233</a:t>
                      </a:r>
                      <a:endParaRPr sz="1050" u="none" strike="noStrike" cap="none">
                        <a:solidFill>
                          <a:schemeClr val="lt1"/>
                        </a:solidFill>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050"/>
                        <a:buFont typeface="Arial"/>
                        <a:buNone/>
                      </a:pPr>
                      <a:r>
                        <a:rPr lang="en-US" sz="1050">
                          <a:solidFill>
                            <a:schemeClr val="lt1"/>
                          </a:solidFill>
                        </a:rPr>
                        <a:t>GOKULKRISHNA M</a:t>
                      </a:r>
                      <a:endParaRPr sz="1050" u="none" strike="noStrike" cap="none">
                        <a:solidFill>
                          <a:schemeClr val="lt1"/>
                        </a:solidFill>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050"/>
                        <a:buFont typeface="Arial"/>
                        <a:buNone/>
                      </a:pPr>
                      <a:r>
                        <a:rPr lang="en-US" sz="1050" u="none" strike="noStrike" cap="none">
                          <a:solidFill>
                            <a:schemeClr val="lt1"/>
                          </a:solidFill>
                        </a:rPr>
                        <a:t>Group_A53_</a:t>
                      </a:r>
                      <a:r>
                        <a:rPr lang="en-US" sz="1050">
                          <a:solidFill>
                            <a:schemeClr val="lt1"/>
                          </a:solidFill>
                        </a:rPr>
                        <a:t>5</a:t>
                      </a:r>
                      <a:endParaRPr sz="1050" u="none" strike="noStrike" cap="none">
                        <a:solidFill>
                          <a:schemeClr val="lt1"/>
                        </a:solidFill>
                      </a:endParaRPr>
                    </a:p>
                  </a:txBody>
                  <a:tcPr marL="91425" marR="91425" marT="91425" marB="91425"/>
                </a:tc>
              </a:tr>
              <a:tr h="342875">
                <a:tc>
                  <a:txBody>
                    <a:bodyPr/>
                    <a:lstStyle/>
                    <a:p>
                      <a:pPr marL="0" lvl="0" indent="0" algn="l" rtl="0">
                        <a:spcBef>
                          <a:spcPts val="0"/>
                        </a:spcBef>
                        <a:spcAft>
                          <a:spcPts val="0"/>
                        </a:spcAft>
                        <a:buClr>
                          <a:schemeClr val="dk1"/>
                        </a:buClr>
                        <a:buSzPts val="1400"/>
                        <a:buFont typeface="Arial"/>
                        <a:buNone/>
                      </a:pPr>
                      <a:r>
                        <a:rPr lang="en-US">
                          <a:solidFill>
                            <a:schemeClr val="lt1"/>
                          </a:solidFill>
                        </a:rPr>
                        <a:t>2113a53219</a:t>
                      </a:r>
                      <a:endParaRPr sz="1050" u="none" strike="noStrike" cap="none">
                        <a:solidFill>
                          <a:schemeClr val="lt1"/>
                        </a:solidFill>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050"/>
                        <a:buFont typeface="Arial"/>
                        <a:buNone/>
                      </a:pPr>
                      <a:r>
                        <a:rPr lang="en-US" sz="1050">
                          <a:solidFill>
                            <a:schemeClr val="lt1"/>
                          </a:solidFill>
                        </a:rPr>
                        <a:t>BHARATH K</a:t>
                      </a:r>
                      <a:endParaRPr sz="1050" u="none" strike="noStrike" cap="none">
                        <a:solidFill>
                          <a:schemeClr val="lt1"/>
                        </a:solidFill>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050"/>
                        <a:buFont typeface="Arial"/>
                        <a:buNone/>
                      </a:pPr>
                      <a:r>
                        <a:rPr lang="en-US" sz="1050" u="none" strike="noStrike" cap="none">
                          <a:solidFill>
                            <a:schemeClr val="lt1"/>
                          </a:solidFill>
                        </a:rPr>
                        <a:t>Group_A53_</a:t>
                      </a:r>
                      <a:r>
                        <a:rPr lang="en-US" sz="1050">
                          <a:solidFill>
                            <a:schemeClr val="lt1"/>
                          </a:solidFill>
                        </a:rPr>
                        <a:t>5</a:t>
                      </a:r>
                      <a:endParaRPr sz="1050" u="none" strike="noStrike" cap="none">
                        <a:solidFill>
                          <a:schemeClr val="lt1"/>
                        </a:solidFill>
                      </a:endParaRPr>
                    </a:p>
                  </a:txBody>
                  <a:tcPr marL="91425" marR="91425" marT="91425" marB="91425"/>
                </a:tc>
              </a:tr>
              <a:tr h="342875">
                <a:tc>
                  <a:txBody>
                    <a:bodyPr/>
                    <a:lstStyle/>
                    <a:p>
                      <a:pPr marL="0" lvl="0" indent="0" algn="l" rtl="0">
                        <a:spcBef>
                          <a:spcPts val="0"/>
                        </a:spcBef>
                        <a:spcAft>
                          <a:spcPts val="0"/>
                        </a:spcAft>
                        <a:buClr>
                          <a:schemeClr val="dk1"/>
                        </a:buClr>
                        <a:buSzPts val="1400"/>
                        <a:buFont typeface="Arial"/>
                        <a:buNone/>
                      </a:pPr>
                      <a:r>
                        <a:rPr lang="en-US">
                          <a:solidFill>
                            <a:schemeClr val="lt1"/>
                          </a:solidFill>
                        </a:rPr>
                        <a:t>2113a53239</a:t>
                      </a:r>
                      <a:endParaRPr sz="1050" u="none" strike="noStrike" cap="none">
                        <a:solidFill>
                          <a:schemeClr val="lt1"/>
                        </a:solidFill>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050"/>
                        <a:buFont typeface="Arial"/>
                        <a:buNone/>
                      </a:pPr>
                      <a:r>
                        <a:rPr lang="en-US" sz="1050">
                          <a:solidFill>
                            <a:schemeClr val="lt1"/>
                          </a:solidFill>
                        </a:rPr>
                        <a:t>KARTHIKEYAN S</a:t>
                      </a:r>
                      <a:endParaRPr sz="1050" u="none" strike="noStrike" cap="none">
                        <a:solidFill>
                          <a:schemeClr val="lt1"/>
                        </a:solidFill>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050"/>
                        <a:buFont typeface="Arial"/>
                        <a:buNone/>
                      </a:pPr>
                      <a:r>
                        <a:rPr lang="en-US" sz="1050" u="none" strike="noStrike" cap="none">
                          <a:solidFill>
                            <a:schemeClr val="lt1"/>
                          </a:solidFill>
                        </a:rPr>
                        <a:t>Group_A53_</a:t>
                      </a:r>
                      <a:r>
                        <a:rPr lang="en-US" sz="1050">
                          <a:solidFill>
                            <a:schemeClr val="lt1"/>
                          </a:solidFill>
                        </a:rPr>
                        <a:t>5</a:t>
                      </a:r>
                      <a:endParaRPr sz="1050" u="none" strike="noStrike" cap="none">
                        <a:solidFill>
                          <a:schemeClr val="lt1"/>
                        </a:solidFill>
                      </a:endParaRPr>
                    </a:p>
                  </a:txBody>
                  <a:tcPr marL="91425" marR="91425" marT="91425" marB="91425"/>
                </a:tc>
              </a:tr>
              <a:tr h="526775">
                <a:tc>
                  <a:txBody>
                    <a:bodyPr/>
                    <a:lstStyle/>
                    <a:p>
                      <a:pPr marL="0" lvl="0" indent="0" algn="l" rtl="0">
                        <a:spcBef>
                          <a:spcPts val="0"/>
                        </a:spcBef>
                        <a:spcAft>
                          <a:spcPts val="0"/>
                        </a:spcAft>
                        <a:buClr>
                          <a:schemeClr val="dk1"/>
                        </a:buClr>
                        <a:buSzPts val="1400"/>
                        <a:buFont typeface="Arial"/>
                        <a:buNone/>
                      </a:pPr>
                      <a:r>
                        <a:rPr lang="en-US">
                          <a:solidFill>
                            <a:schemeClr val="lt1"/>
                          </a:solidFill>
                        </a:rPr>
                        <a:t>2113a53236</a:t>
                      </a:r>
                      <a:endParaRPr sz="1050" u="none" strike="noStrike" cap="none">
                        <a:solidFill>
                          <a:schemeClr val="lt1"/>
                        </a:solidFill>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050"/>
                        <a:buFont typeface="Arial"/>
                        <a:buNone/>
                      </a:pPr>
                      <a:r>
                        <a:rPr lang="en-US" sz="1050">
                          <a:solidFill>
                            <a:schemeClr val="lt1"/>
                          </a:solidFill>
                        </a:rPr>
                        <a:t>JANARDHANAN S</a:t>
                      </a:r>
                      <a:endParaRPr sz="1050" u="none" strike="noStrike" cap="none">
                        <a:solidFill>
                          <a:schemeClr val="lt1"/>
                        </a:solidFill>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050"/>
                        <a:buFont typeface="Arial"/>
                        <a:buNone/>
                      </a:pPr>
                      <a:r>
                        <a:rPr lang="en-US" sz="1050" u="none" strike="noStrike" cap="none">
                          <a:solidFill>
                            <a:schemeClr val="lt1"/>
                          </a:solidFill>
                        </a:rPr>
                        <a:t>Group_A53_</a:t>
                      </a:r>
                      <a:r>
                        <a:rPr lang="en-US" sz="1050">
                          <a:solidFill>
                            <a:schemeClr val="lt1"/>
                          </a:solidFill>
                        </a:rPr>
                        <a:t>5</a:t>
                      </a:r>
                      <a:endParaRPr sz="1050" u="none" strike="noStrike" cap="none">
                        <a:solidFill>
                          <a:schemeClr val="lt1"/>
                        </a:solidFill>
                      </a:endParaRPr>
                    </a:p>
                  </a:txBody>
                  <a:tcPr marL="91425" marR="91425" marT="91425" marB="91425"/>
                </a:tc>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46"/>
        <p:cNvGrpSpPr/>
        <p:nvPr/>
      </p:nvGrpSpPr>
      <p:grpSpPr>
        <a:xfrm>
          <a:off x="0" y="0"/>
          <a:ext cx="0" cy="0"/>
          <a:chOff x="0" y="0"/>
          <a:chExt cx="0" cy="0"/>
        </a:xfrm>
      </p:grpSpPr>
      <p:sp>
        <p:nvSpPr>
          <p:cNvPr id="1847" name="Google Shape;1847;g2139dc51b5f_0_0"/>
          <p:cNvSpPr txBox="1">
            <a:spLocks noGrp="1"/>
          </p:cNvSpPr>
          <p:nvPr>
            <p:ph type="body" idx="1"/>
          </p:nvPr>
        </p:nvSpPr>
        <p:spPr>
          <a:xfrm>
            <a:off x="481875" y="204050"/>
            <a:ext cx="2535645" cy="405550"/>
          </a:xfrm>
          <a:prstGeom prst="rect">
            <a:avLst/>
          </a:prstGeom>
          <a:noFill/>
          <a:ln>
            <a:noFill/>
          </a:ln>
        </p:spPr>
        <p:txBody>
          <a:bodyPr spcFirstLastPara="1" wrap="square" lIns="91425" tIns="45700" rIns="91425" bIns="45700" anchor="t" anchorCtr="0">
            <a:noAutofit/>
          </a:bodyPr>
          <a:lstStyle/>
          <a:p>
            <a:pPr marL="0" marR="0" lvl="0" indent="0" algn="l" rtl="0">
              <a:lnSpc>
                <a:spcPct val="107916"/>
              </a:lnSpc>
              <a:spcBef>
                <a:spcPts val="0"/>
              </a:spcBef>
              <a:spcAft>
                <a:spcPts val="0"/>
              </a:spcAft>
              <a:buClr>
                <a:srgbClr val="000000"/>
              </a:buClr>
              <a:buSzPts val="1600"/>
              <a:buFont typeface="Arial"/>
              <a:buNone/>
            </a:pPr>
            <a:r>
              <a:rPr lang="en-US" sz="1600" b="1" i="0" u="none" strike="noStrike" cap="none">
                <a:solidFill>
                  <a:srgbClr val="0B5394"/>
                </a:solidFill>
                <a:latin typeface="EB Garamond Medium"/>
                <a:ea typeface="EB Garamond Medium"/>
                <a:cs typeface="EB Garamond Medium"/>
                <a:sym typeface="EB Garamond Medium"/>
              </a:rPr>
              <a:t>Frontend:</a:t>
            </a:r>
            <a:endParaRPr sz="1600" b="1" i="0" u="none" strike="noStrike" cap="none">
              <a:solidFill>
                <a:srgbClr val="0B5394"/>
              </a:solidFill>
              <a:latin typeface="EB Garamond Medium"/>
              <a:ea typeface="EB Garamond Medium"/>
              <a:cs typeface="EB Garamond Medium"/>
              <a:sym typeface="EB Garamond Medium"/>
            </a:endParaRPr>
          </a:p>
        </p:txBody>
      </p:sp>
      <p:pic>
        <p:nvPicPr>
          <p:cNvPr id="1848" name="Google Shape;1848;g2139dc51b5f_0_0"/>
          <p:cNvPicPr preferRelativeResize="0"/>
          <p:nvPr/>
        </p:nvPicPr>
        <p:blipFill rotWithShape="1">
          <a:blip r:embed="rId3">
            <a:alphaModFix/>
          </a:blip>
          <a:srcRect/>
          <a:stretch/>
        </p:blipFill>
        <p:spPr>
          <a:xfrm>
            <a:off x="115347" y="386043"/>
            <a:ext cx="9144000" cy="5143500"/>
          </a:xfrm>
          <a:prstGeom prst="rect">
            <a:avLst/>
          </a:prstGeom>
          <a:noFill/>
          <a:ln>
            <a:noFill/>
          </a:ln>
        </p:spPr>
      </p:pic>
      <p:sp>
        <p:nvSpPr>
          <p:cNvPr id="1849" name="Google Shape;1849;g2139dc51b5f_0_0"/>
          <p:cNvSpPr txBox="1"/>
          <p:nvPr/>
        </p:nvSpPr>
        <p:spPr>
          <a:xfrm>
            <a:off x="457884" y="580015"/>
            <a:ext cx="8458925" cy="4276510"/>
          </a:xfrm>
          <a:prstGeom prst="rect">
            <a:avLst/>
          </a:prstGeom>
          <a:noFill/>
          <a:ln>
            <a:noFill/>
          </a:ln>
        </p:spPr>
        <p:txBody>
          <a:bodyPr spcFirstLastPara="1" wrap="square" lIns="91425" tIns="45700" rIns="91425" bIns="45700" anchor="t" anchorCtr="0">
            <a:noAutofit/>
          </a:bodyPr>
          <a:lstStyle/>
          <a:p>
            <a:pPr marL="0" marR="0" lvl="0" indent="0" algn="l" rtl="0">
              <a:lnSpc>
                <a:spcPct val="107916"/>
              </a:lnSpc>
              <a:spcBef>
                <a:spcPts val="0"/>
              </a:spcBef>
              <a:spcAft>
                <a:spcPts val="0"/>
              </a:spcAft>
              <a:buNone/>
            </a:pPr>
            <a:r>
              <a:rPr lang="en-US" sz="1050" b="1" i="0" u="none" strike="noStrike" cap="none">
                <a:solidFill>
                  <a:srgbClr val="0B5394"/>
                </a:solidFill>
                <a:latin typeface="EB Garamond Medium"/>
                <a:ea typeface="EB Garamond Medium"/>
                <a:cs typeface="EB Garamond Medium"/>
                <a:sym typeface="EB Garamond Medium"/>
              </a:rPr>
              <a:t>index.html </a:t>
            </a:r>
            <a:endParaRPr/>
          </a:p>
          <a:p>
            <a:pPr marL="0" marR="0" lvl="0" indent="0" algn="l" rtl="0">
              <a:lnSpc>
                <a:spcPct val="100000"/>
              </a:lnSpc>
              <a:spcBef>
                <a:spcPts val="0"/>
              </a:spcBef>
              <a:spcAft>
                <a:spcPts val="0"/>
              </a:spcAft>
              <a:buNone/>
            </a:pPr>
            <a:r>
              <a:rPr lang="en-US" sz="800" b="0" i="0" u="none" strike="noStrike" cap="none">
                <a:solidFill>
                  <a:srgbClr val="808080"/>
                </a:solidFill>
                <a:latin typeface="Consolas"/>
                <a:ea typeface="Consolas"/>
                <a:cs typeface="Consolas"/>
                <a:sym typeface="Consolas"/>
              </a:rPr>
              <a:t>&lt;!</a:t>
            </a:r>
            <a:r>
              <a:rPr lang="en-US" sz="800" b="0" i="0" u="none" strike="noStrike" cap="none">
                <a:solidFill>
                  <a:srgbClr val="569CD6"/>
                </a:solidFill>
                <a:latin typeface="Consolas"/>
                <a:ea typeface="Consolas"/>
                <a:cs typeface="Consolas"/>
                <a:sym typeface="Consolas"/>
              </a:rPr>
              <a:t>DOCTYPE</a:t>
            </a:r>
            <a:r>
              <a:rPr lang="en-US" sz="800" b="0" i="0" u="none" strike="noStrike" cap="none">
                <a:solidFill>
                  <a:srgbClr val="D4D4D4"/>
                </a:solidFill>
                <a:latin typeface="Consolas"/>
                <a:ea typeface="Consolas"/>
                <a:cs typeface="Consolas"/>
                <a:sym typeface="Consolas"/>
              </a:rPr>
              <a:t> </a:t>
            </a:r>
            <a:r>
              <a:rPr lang="en-US" sz="800" b="0" i="0" u="none" strike="noStrike" cap="none">
                <a:solidFill>
                  <a:srgbClr val="9CDCFE"/>
                </a:solidFill>
                <a:latin typeface="Consolas"/>
                <a:ea typeface="Consolas"/>
                <a:cs typeface="Consolas"/>
                <a:sym typeface="Consolas"/>
              </a:rPr>
              <a:t>html</a:t>
            </a:r>
            <a:r>
              <a:rPr lang="en-US" sz="800" b="0" i="0" u="none" strike="noStrike" cap="none">
                <a:solidFill>
                  <a:srgbClr val="808080"/>
                </a:solidFill>
                <a:latin typeface="Consolas"/>
                <a:ea typeface="Consolas"/>
                <a:cs typeface="Consolas"/>
                <a:sym typeface="Consolas"/>
              </a:rPr>
              <a:t>&gt;</a:t>
            </a:r>
            <a:endParaRPr sz="800" b="0" i="0" u="none" strike="noStrike" cap="none">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None/>
            </a:pPr>
            <a:r>
              <a:rPr lang="en-US" sz="800" b="0" i="0" u="none" strike="noStrike" cap="none">
                <a:solidFill>
                  <a:srgbClr val="808080"/>
                </a:solidFill>
                <a:latin typeface="Consolas"/>
                <a:ea typeface="Consolas"/>
                <a:cs typeface="Consolas"/>
                <a:sym typeface="Consolas"/>
              </a:rPr>
              <a:t>&lt;</a:t>
            </a:r>
            <a:r>
              <a:rPr lang="en-US" sz="800" b="0" i="0" u="none" strike="noStrike" cap="none">
                <a:solidFill>
                  <a:srgbClr val="569CD6"/>
                </a:solidFill>
                <a:latin typeface="Consolas"/>
                <a:ea typeface="Consolas"/>
                <a:cs typeface="Consolas"/>
                <a:sym typeface="Consolas"/>
              </a:rPr>
              <a:t>html</a:t>
            </a:r>
            <a:r>
              <a:rPr lang="en-US" sz="800" b="0" i="0" u="none" strike="noStrike" cap="none">
                <a:solidFill>
                  <a:srgbClr val="D4D4D4"/>
                </a:solidFill>
                <a:latin typeface="Consolas"/>
                <a:ea typeface="Consolas"/>
                <a:cs typeface="Consolas"/>
                <a:sym typeface="Consolas"/>
              </a:rPr>
              <a:t> </a:t>
            </a:r>
            <a:r>
              <a:rPr lang="en-US" sz="800" b="0" i="0" u="none" strike="noStrike" cap="none">
                <a:solidFill>
                  <a:srgbClr val="9CDCFE"/>
                </a:solidFill>
                <a:latin typeface="Consolas"/>
                <a:ea typeface="Consolas"/>
                <a:cs typeface="Consolas"/>
                <a:sym typeface="Consolas"/>
              </a:rPr>
              <a:t>lang</a:t>
            </a:r>
            <a:r>
              <a:rPr lang="en-US" sz="800" b="0" i="0" u="none" strike="noStrike" cap="none">
                <a:solidFill>
                  <a:srgbClr val="D4D4D4"/>
                </a:solidFill>
                <a:latin typeface="Consolas"/>
                <a:ea typeface="Consolas"/>
                <a:cs typeface="Consolas"/>
                <a:sym typeface="Consolas"/>
              </a:rPr>
              <a:t>=</a:t>
            </a:r>
            <a:r>
              <a:rPr lang="en-US" sz="800" b="0" i="0" u="none" strike="noStrike" cap="none">
                <a:solidFill>
                  <a:srgbClr val="CE9178"/>
                </a:solidFill>
                <a:latin typeface="Consolas"/>
                <a:ea typeface="Consolas"/>
                <a:cs typeface="Consolas"/>
                <a:sym typeface="Consolas"/>
              </a:rPr>
              <a:t>"en"</a:t>
            </a:r>
            <a:r>
              <a:rPr lang="en-US" sz="800" b="0" i="0" u="none" strike="noStrike" cap="none">
                <a:solidFill>
                  <a:srgbClr val="808080"/>
                </a:solidFill>
                <a:latin typeface="Consolas"/>
                <a:ea typeface="Consolas"/>
                <a:cs typeface="Consolas"/>
                <a:sym typeface="Consolas"/>
              </a:rPr>
              <a:t>&gt;</a:t>
            </a:r>
            <a:endParaRPr sz="800" b="0" i="0" u="none" strike="noStrike" cap="none">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None/>
            </a:pPr>
            <a:r>
              <a:rPr lang="en-US" sz="800" b="0" i="0" u="none" strike="noStrike" cap="none">
                <a:solidFill>
                  <a:srgbClr val="808080"/>
                </a:solidFill>
                <a:latin typeface="Consolas"/>
                <a:ea typeface="Consolas"/>
                <a:cs typeface="Consolas"/>
                <a:sym typeface="Consolas"/>
              </a:rPr>
              <a:t>&lt;</a:t>
            </a:r>
            <a:r>
              <a:rPr lang="en-US" sz="800" b="0" i="0" u="none" strike="noStrike" cap="none">
                <a:solidFill>
                  <a:srgbClr val="569CD6"/>
                </a:solidFill>
                <a:latin typeface="Consolas"/>
                <a:ea typeface="Consolas"/>
                <a:cs typeface="Consolas"/>
                <a:sym typeface="Consolas"/>
              </a:rPr>
              <a:t>head</a:t>
            </a:r>
            <a:r>
              <a:rPr lang="en-US" sz="800" b="0" i="0" u="none" strike="noStrike" cap="none">
                <a:solidFill>
                  <a:srgbClr val="808080"/>
                </a:solidFill>
                <a:latin typeface="Consolas"/>
                <a:ea typeface="Consolas"/>
                <a:cs typeface="Consolas"/>
                <a:sym typeface="Consolas"/>
              </a:rPr>
              <a:t>&gt;</a:t>
            </a:r>
            <a:endParaRPr sz="800" b="0" i="0" u="none" strike="noStrike" cap="none">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None/>
            </a:pPr>
            <a:r>
              <a:rPr lang="en-US" sz="800" b="0" i="0" u="none" strike="noStrike" cap="none">
                <a:solidFill>
                  <a:srgbClr val="D4D4D4"/>
                </a:solidFill>
                <a:latin typeface="Consolas"/>
                <a:ea typeface="Consolas"/>
                <a:cs typeface="Consolas"/>
                <a:sym typeface="Consolas"/>
              </a:rPr>
              <a:t>  </a:t>
            </a:r>
            <a:r>
              <a:rPr lang="en-US" sz="800" b="0" i="0" u="none" strike="noStrike" cap="none">
                <a:solidFill>
                  <a:srgbClr val="808080"/>
                </a:solidFill>
                <a:latin typeface="Consolas"/>
                <a:ea typeface="Consolas"/>
                <a:cs typeface="Consolas"/>
                <a:sym typeface="Consolas"/>
              </a:rPr>
              <a:t>&lt;</a:t>
            </a:r>
            <a:r>
              <a:rPr lang="en-US" sz="800" b="0" i="0" u="none" strike="noStrike" cap="none">
                <a:solidFill>
                  <a:srgbClr val="569CD6"/>
                </a:solidFill>
                <a:latin typeface="Consolas"/>
                <a:ea typeface="Consolas"/>
                <a:cs typeface="Consolas"/>
                <a:sym typeface="Consolas"/>
              </a:rPr>
              <a:t>meta</a:t>
            </a:r>
            <a:r>
              <a:rPr lang="en-US" sz="800" b="0" i="0" u="none" strike="noStrike" cap="none">
                <a:solidFill>
                  <a:srgbClr val="D4D4D4"/>
                </a:solidFill>
                <a:latin typeface="Consolas"/>
                <a:ea typeface="Consolas"/>
                <a:cs typeface="Consolas"/>
                <a:sym typeface="Consolas"/>
              </a:rPr>
              <a:t> </a:t>
            </a:r>
            <a:r>
              <a:rPr lang="en-US" sz="800" b="0" i="0" u="none" strike="noStrike" cap="none">
                <a:solidFill>
                  <a:srgbClr val="9CDCFE"/>
                </a:solidFill>
                <a:latin typeface="Consolas"/>
                <a:ea typeface="Consolas"/>
                <a:cs typeface="Consolas"/>
                <a:sym typeface="Consolas"/>
              </a:rPr>
              <a:t>charset</a:t>
            </a:r>
            <a:r>
              <a:rPr lang="en-US" sz="800" b="0" i="0" u="none" strike="noStrike" cap="none">
                <a:solidFill>
                  <a:srgbClr val="D4D4D4"/>
                </a:solidFill>
                <a:latin typeface="Consolas"/>
                <a:ea typeface="Consolas"/>
                <a:cs typeface="Consolas"/>
                <a:sym typeface="Consolas"/>
              </a:rPr>
              <a:t>=</a:t>
            </a:r>
            <a:r>
              <a:rPr lang="en-US" sz="800" b="0" i="0" u="none" strike="noStrike" cap="none">
                <a:solidFill>
                  <a:srgbClr val="CE9178"/>
                </a:solidFill>
                <a:latin typeface="Consolas"/>
                <a:ea typeface="Consolas"/>
                <a:cs typeface="Consolas"/>
                <a:sym typeface="Consolas"/>
              </a:rPr>
              <a:t>"UTF-8"</a:t>
            </a:r>
            <a:r>
              <a:rPr lang="en-US" sz="800" b="0" i="0" u="none" strike="noStrike" cap="none">
                <a:solidFill>
                  <a:srgbClr val="808080"/>
                </a:solidFill>
                <a:latin typeface="Consolas"/>
                <a:ea typeface="Consolas"/>
                <a:cs typeface="Consolas"/>
                <a:sym typeface="Consolas"/>
              </a:rPr>
              <a:t>&gt;</a:t>
            </a:r>
            <a:endParaRPr sz="800" b="0" i="0" u="none" strike="noStrike" cap="none">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None/>
            </a:pPr>
            <a:r>
              <a:rPr lang="en-US" sz="800" b="0" i="0" u="none" strike="noStrike" cap="none">
                <a:solidFill>
                  <a:srgbClr val="D4D4D4"/>
                </a:solidFill>
                <a:latin typeface="Consolas"/>
                <a:ea typeface="Consolas"/>
                <a:cs typeface="Consolas"/>
                <a:sym typeface="Consolas"/>
              </a:rPr>
              <a:t>  </a:t>
            </a:r>
            <a:r>
              <a:rPr lang="en-US" sz="800" b="0" i="0" u="none" strike="noStrike" cap="none">
                <a:solidFill>
                  <a:srgbClr val="808080"/>
                </a:solidFill>
                <a:latin typeface="Consolas"/>
                <a:ea typeface="Consolas"/>
                <a:cs typeface="Consolas"/>
                <a:sym typeface="Consolas"/>
              </a:rPr>
              <a:t>&lt;</a:t>
            </a:r>
            <a:r>
              <a:rPr lang="en-US" sz="800" b="0" i="0" u="none" strike="noStrike" cap="none">
                <a:solidFill>
                  <a:srgbClr val="569CD6"/>
                </a:solidFill>
                <a:latin typeface="Consolas"/>
                <a:ea typeface="Consolas"/>
                <a:cs typeface="Consolas"/>
                <a:sym typeface="Consolas"/>
              </a:rPr>
              <a:t>meta</a:t>
            </a:r>
            <a:r>
              <a:rPr lang="en-US" sz="800" b="0" i="0" u="none" strike="noStrike" cap="none">
                <a:solidFill>
                  <a:srgbClr val="D4D4D4"/>
                </a:solidFill>
                <a:latin typeface="Consolas"/>
                <a:ea typeface="Consolas"/>
                <a:cs typeface="Consolas"/>
                <a:sym typeface="Consolas"/>
              </a:rPr>
              <a:t> </a:t>
            </a:r>
            <a:r>
              <a:rPr lang="en-US" sz="800" b="0" i="0" u="none" strike="noStrike" cap="none">
                <a:solidFill>
                  <a:srgbClr val="9CDCFE"/>
                </a:solidFill>
                <a:latin typeface="Consolas"/>
                <a:ea typeface="Consolas"/>
                <a:cs typeface="Consolas"/>
                <a:sym typeface="Consolas"/>
              </a:rPr>
              <a:t>name</a:t>
            </a:r>
            <a:r>
              <a:rPr lang="en-US" sz="800" b="0" i="0" u="none" strike="noStrike" cap="none">
                <a:solidFill>
                  <a:srgbClr val="D4D4D4"/>
                </a:solidFill>
                <a:latin typeface="Consolas"/>
                <a:ea typeface="Consolas"/>
                <a:cs typeface="Consolas"/>
                <a:sym typeface="Consolas"/>
              </a:rPr>
              <a:t>=</a:t>
            </a:r>
            <a:r>
              <a:rPr lang="en-US" sz="800" b="0" i="0" u="none" strike="noStrike" cap="none">
                <a:solidFill>
                  <a:srgbClr val="CE9178"/>
                </a:solidFill>
                <a:latin typeface="Consolas"/>
                <a:ea typeface="Consolas"/>
                <a:cs typeface="Consolas"/>
                <a:sym typeface="Consolas"/>
              </a:rPr>
              <a:t>"viewport"</a:t>
            </a:r>
            <a:r>
              <a:rPr lang="en-US" sz="800" b="0" i="0" u="none" strike="noStrike" cap="none">
                <a:solidFill>
                  <a:srgbClr val="D4D4D4"/>
                </a:solidFill>
                <a:latin typeface="Consolas"/>
                <a:ea typeface="Consolas"/>
                <a:cs typeface="Consolas"/>
                <a:sym typeface="Consolas"/>
              </a:rPr>
              <a:t> </a:t>
            </a:r>
            <a:r>
              <a:rPr lang="en-US" sz="800" b="0" i="0" u="none" strike="noStrike" cap="none">
                <a:solidFill>
                  <a:srgbClr val="9CDCFE"/>
                </a:solidFill>
                <a:latin typeface="Consolas"/>
                <a:ea typeface="Consolas"/>
                <a:cs typeface="Consolas"/>
                <a:sym typeface="Consolas"/>
              </a:rPr>
              <a:t>content</a:t>
            </a:r>
            <a:r>
              <a:rPr lang="en-US" sz="800" b="0" i="0" u="none" strike="noStrike" cap="none">
                <a:solidFill>
                  <a:srgbClr val="D4D4D4"/>
                </a:solidFill>
                <a:latin typeface="Consolas"/>
                <a:ea typeface="Consolas"/>
                <a:cs typeface="Consolas"/>
                <a:sym typeface="Consolas"/>
              </a:rPr>
              <a:t>=</a:t>
            </a:r>
            <a:r>
              <a:rPr lang="en-US" sz="800" b="0" i="0" u="none" strike="noStrike" cap="none">
                <a:solidFill>
                  <a:srgbClr val="CE9178"/>
                </a:solidFill>
                <a:latin typeface="Consolas"/>
                <a:ea typeface="Consolas"/>
                <a:cs typeface="Consolas"/>
                <a:sym typeface="Consolas"/>
              </a:rPr>
              <a:t>"width=device-width, initial-scale=1.0"</a:t>
            </a:r>
            <a:r>
              <a:rPr lang="en-US" sz="800" b="0" i="0" u="none" strike="noStrike" cap="none">
                <a:solidFill>
                  <a:srgbClr val="808080"/>
                </a:solidFill>
                <a:latin typeface="Consolas"/>
                <a:ea typeface="Consolas"/>
                <a:cs typeface="Consolas"/>
                <a:sym typeface="Consolas"/>
              </a:rPr>
              <a:t>&gt;</a:t>
            </a:r>
            <a:endParaRPr sz="800" b="0" i="0" u="none" strike="noStrike" cap="none">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None/>
            </a:pPr>
            <a:r>
              <a:rPr lang="en-US" sz="800" b="0" i="0" u="none" strike="noStrike" cap="none">
                <a:solidFill>
                  <a:srgbClr val="D4D4D4"/>
                </a:solidFill>
                <a:latin typeface="Consolas"/>
                <a:ea typeface="Consolas"/>
                <a:cs typeface="Consolas"/>
                <a:sym typeface="Consolas"/>
              </a:rPr>
              <a:t>  </a:t>
            </a:r>
            <a:r>
              <a:rPr lang="en-US" sz="800" b="0" i="0" u="none" strike="noStrike" cap="none">
                <a:solidFill>
                  <a:srgbClr val="808080"/>
                </a:solidFill>
                <a:latin typeface="Consolas"/>
                <a:ea typeface="Consolas"/>
                <a:cs typeface="Consolas"/>
                <a:sym typeface="Consolas"/>
              </a:rPr>
              <a:t>&lt;</a:t>
            </a:r>
            <a:r>
              <a:rPr lang="en-US" sz="800" b="0" i="0" u="none" strike="noStrike" cap="none">
                <a:solidFill>
                  <a:srgbClr val="569CD6"/>
                </a:solidFill>
                <a:latin typeface="Consolas"/>
                <a:ea typeface="Consolas"/>
                <a:cs typeface="Consolas"/>
                <a:sym typeface="Consolas"/>
              </a:rPr>
              <a:t>title</a:t>
            </a:r>
            <a:r>
              <a:rPr lang="en-US" sz="800" b="0" i="0" u="none" strike="noStrike" cap="none">
                <a:solidFill>
                  <a:srgbClr val="808080"/>
                </a:solidFill>
                <a:latin typeface="Consolas"/>
                <a:ea typeface="Consolas"/>
                <a:cs typeface="Consolas"/>
                <a:sym typeface="Consolas"/>
              </a:rPr>
              <a:t>&gt;</a:t>
            </a:r>
            <a:r>
              <a:rPr lang="en-US" sz="800" b="0" i="0" u="none" strike="noStrike" cap="none">
                <a:solidFill>
                  <a:srgbClr val="D4D4D4"/>
                </a:solidFill>
                <a:latin typeface="Consolas"/>
                <a:ea typeface="Consolas"/>
                <a:cs typeface="Consolas"/>
                <a:sym typeface="Consolas"/>
              </a:rPr>
              <a:t>Art Blog</a:t>
            </a:r>
            <a:r>
              <a:rPr lang="en-US" sz="800" b="0" i="0" u="none" strike="noStrike" cap="none">
                <a:solidFill>
                  <a:srgbClr val="808080"/>
                </a:solidFill>
                <a:latin typeface="Consolas"/>
                <a:ea typeface="Consolas"/>
                <a:cs typeface="Consolas"/>
                <a:sym typeface="Consolas"/>
              </a:rPr>
              <a:t>&lt;/</a:t>
            </a:r>
            <a:r>
              <a:rPr lang="en-US" sz="800" b="0" i="0" u="none" strike="noStrike" cap="none">
                <a:solidFill>
                  <a:srgbClr val="569CD6"/>
                </a:solidFill>
                <a:latin typeface="Consolas"/>
                <a:ea typeface="Consolas"/>
                <a:cs typeface="Consolas"/>
                <a:sym typeface="Consolas"/>
              </a:rPr>
              <a:t>title</a:t>
            </a:r>
            <a:r>
              <a:rPr lang="en-US" sz="800" b="0" i="0" u="none" strike="noStrike" cap="none">
                <a:solidFill>
                  <a:srgbClr val="808080"/>
                </a:solidFill>
                <a:latin typeface="Consolas"/>
                <a:ea typeface="Consolas"/>
                <a:cs typeface="Consolas"/>
                <a:sym typeface="Consolas"/>
              </a:rPr>
              <a:t>&gt;</a:t>
            </a:r>
            <a:endParaRPr sz="800" b="0" i="0" u="none" strike="noStrike" cap="none">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None/>
            </a:pPr>
            <a:r>
              <a:rPr lang="en-US" sz="800" b="0" i="0" u="none" strike="noStrike" cap="none">
                <a:solidFill>
                  <a:srgbClr val="D4D4D4"/>
                </a:solidFill>
                <a:latin typeface="Consolas"/>
                <a:ea typeface="Consolas"/>
                <a:cs typeface="Consolas"/>
                <a:sym typeface="Consolas"/>
              </a:rPr>
              <a:t>  </a:t>
            </a:r>
            <a:r>
              <a:rPr lang="en-US" sz="800" b="0" i="0" u="none" strike="noStrike" cap="none">
                <a:solidFill>
                  <a:srgbClr val="808080"/>
                </a:solidFill>
                <a:latin typeface="Consolas"/>
                <a:ea typeface="Consolas"/>
                <a:cs typeface="Consolas"/>
                <a:sym typeface="Consolas"/>
              </a:rPr>
              <a:t>&lt;</a:t>
            </a:r>
            <a:r>
              <a:rPr lang="en-US" sz="800" b="0" i="0" u="none" strike="noStrike" cap="none">
                <a:solidFill>
                  <a:srgbClr val="569CD6"/>
                </a:solidFill>
                <a:latin typeface="Consolas"/>
                <a:ea typeface="Consolas"/>
                <a:cs typeface="Consolas"/>
                <a:sym typeface="Consolas"/>
              </a:rPr>
              <a:t>link</a:t>
            </a:r>
            <a:r>
              <a:rPr lang="en-US" sz="800" b="0" i="0" u="none" strike="noStrike" cap="none">
                <a:solidFill>
                  <a:srgbClr val="D4D4D4"/>
                </a:solidFill>
                <a:latin typeface="Consolas"/>
                <a:ea typeface="Consolas"/>
                <a:cs typeface="Consolas"/>
                <a:sym typeface="Consolas"/>
              </a:rPr>
              <a:t> </a:t>
            </a:r>
            <a:r>
              <a:rPr lang="en-US" sz="800" b="0" i="0" u="none" strike="noStrike" cap="none">
                <a:solidFill>
                  <a:srgbClr val="9CDCFE"/>
                </a:solidFill>
                <a:latin typeface="Consolas"/>
                <a:ea typeface="Consolas"/>
                <a:cs typeface="Consolas"/>
                <a:sym typeface="Consolas"/>
              </a:rPr>
              <a:t>rel</a:t>
            </a:r>
            <a:r>
              <a:rPr lang="en-US" sz="800" b="0" i="0" u="none" strike="noStrike" cap="none">
                <a:solidFill>
                  <a:srgbClr val="D4D4D4"/>
                </a:solidFill>
                <a:latin typeface="Consolas"/>
                <a:ea typeface="Consolas"/>
                <a:cs typeface="Consolas"/>
                <a:sym typeface="Consolas"/>
              </a:rPr>
              <a:t>=</a:t>
            </a:r>
            <a:r>
              <a:rPr lang="en-US" sz="800" b="0" i="0" u="none" strike="noStrike" cap="none">
                <a:solidFill>
                  <a:srgbClr val="CE9178"/>
                </a:solidFill>
                <a:latin typeface="Consolas"/>
                <a:ea typeface="Consolas"/>
                <a:cs typeface="Consolas"/>
                <a:sym typeface="Consolas"/>
              </a:rPr>
              <a:t>"stylesheet"</a:t>
            </a:r>
            <a:r>
              <a:rPr lang="en-US" sz="800" b="0" i="0" u="none" strike="noStrike" cap="none">
                <a:solidFill>
                  <a:srgbClr val="D4D4D4"/>
                </a:solidFill>
                <a:latin typeface="Consolas"/>
                <a:ea typeface="Consolas"/>
                <a:cs typeface="Consolas"/>
                <a:sym typeface="Consolas"/>
              </a:rPr>
              <a:t> </a:t>
            </a:r>
            <a:r>
              <a:rPr lang="en-US" sz="800" b="0" i="0" u="none" strike="noStrike" cap="none">
                <a:solidFill>
                  <a:srgbClr val="9CDCFE"/>
                </a:solidFill>
                <a:latin typeface="Consolas"/>
                <a:ea typeface="Consolas"/>
                <a:cs typeface="Consolas"/>
                <a:sym typeface="Consolas"/>
              </a:rPr>
              <a:t>href</a:t>
            </a:r>
            <a:r>
              <a:rPr lang="en-US" sz="800" b="0" i="0" u="none" strike="noStrike" cap="none">
                <a:solidFill>
                  <a:srgbClr val="D4D4D4"/>
                </a:solidFill>
                <a:latin typeface="Consolas"/>
                <a:ea typeface="Consolas"/>
                <a:cs typeface="Consolas"/>
                <a:sym typeface="Consolas"/>
              </a:rPr>
              <a:t>=</a:t>
            </a:r>
            <a:r>
              <a:rPr lang="en-US" sz="800" b="0" i="0" u="none" strike="noStrike" cap="none">
                <a:solidFill>
                  <a:srgbClr val="CE9178"/>
                </a:solidFill>
                <a:latin typeface="Consolas"/>
                <a:ea typeface="Consolas"/>
                <a:cs typeface="Consolas"/>
                <a:sym typeface="Consolas"/>
              </a:rPr>
              <a:t>"style.css"</a:t>
            </a:r>
            <a:r>
              <a:rPr lang="en-US" sz="800" b="0" i="0" u="none" strike="noStrike" cap="none">
                <a:solidFill>
                  <a:srgbClr val="808080"/>
                </a:solidFill>
                <a:latin typeface="Consolas"/>
                <a:ea typeface="Consolas"/>
                <a:cs typeface="Consolas"/>
                <a:sym typeface="Consolas"/>
              </a:rPr>
              <a:t>&gt;</a:t>
            </a:r>
            <a:endParaRPr sz="800" b="0" i="0" u="none" strike="noStrike" cap="none">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None/>
            </a:pPr>
            <a:r>
              <a:rPr lang="en-US" sz="800" b="0" i="0" u="none" strike="noStrike" cap="none">
                <a:solidFill>
                  <a:srgbClr val="808080"/>
                </a:solidFill>
                <a:latin typeface="Consolas"/>
                <a:ea typeface="Consolas"/>
                <a:cs typeface="Consolas"/>
                <a:sym typeface="Consolas"/>
              </a:rPr>
              <a:t>&lt;/</a:t>
            </a:r>
            <a:r>
              <a:rPr lang="en-US" sz="800" b="0" i="0" u="none" strike="noStrike" cap="none">
                <a:solidFill>
                  <a:srgbClr val="569CD6"/>
                </a:solidFill>
                <a:latin typeface="Consolas"/>
                <a:ea typeface="Consolas"/>
                <a:cs typeface="Consolas"/>
                <a:sym typeface="Consolas"/>
              </a:rPr>
              <a:t>head</a:t>
            </a:r>
            <a:r>
              <a:rPr lang="en-US" sz="800" b="0" i="0" u="none" strike="noStrike" cap="none">
                <a:solidFill>
                  <a:srgbClr val="808080"/>
                </a:solidFill>
                <a:latin typeface="Consolas"/>
                <a:ea typeface="Consolas"/>
                <a:cs typeface="Consolas"/>
                <a:sym typeface="Consolas"/>
              </a:rPr>
              <a:t>&gt;</a:t>
            </a:r>
            <a:endParaRPr sz="800" b="0" i="0" u="none" strike="noStrike" cap="none">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None/>
            </a:pPr>
            <a:r>
              <a:rPr lang="en-US" sz="800" b="0" i="0" u="none" strike="noStrike" cap="none">
                <a:solidFill>
                  <a:srgbClr val="808080"/>
                </a:solidFill>
                <a:latin typeface="Consolas"/>
                <a:ea typeface="Consolas"/>
                <a:cs typeface="Consolas"/>
                <a:sym typeface="Consolas"/>
              </a:rPr>
              <a:t>&lt;</a:t>
            </a:r>
            <a:r>
              <a:rPr lang="en-US" sz="800" b="0" i="0" u="none" strike="noStrike" cap="none">
                <a:solidFill>
                  <a:srgbClr val="569CD6"/>
                </a:solidFill>
                <a:latin typeface="Consolas"/>
                <a:ea typeface="Consolas"/>
                <a:cs typeface="Consolas"/>
                <a:sym typeface="Consolas"/>
              </a:rPr>
              <a:t>body</a:t>
            </a:r>
            <a:r>
              <a:rPr lang="en-US" sz="800" b="0" i="0" u="none" strike="noStrike" cap="none">
                <a:solidFill>
                  <a:srgbClr val="808080"/>
                </a:solidFill>
                <a:latin typeface="Consolas"/>
                <a:ea typeface="Consolas"/>
                <a:cs typeface="Consolas"/>
                <a:sym typeface="Consolas"/>
              </a:rPr>
              <a:t>&gt;</a:t>
            </a:r>
            <a:endParaRPr sz="800" b="0" i="0" u="none" strike="noStrike" cap="none">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None/>
            </a:pPr>
            <a:r>
              <a:rPr lang="en-US" sz="800" b="0" i="0" u="none" strike="noStrike" cap="none">
                <a:solidFill>
                  <a:srgbClr val="D4D4D4"/>
                </a:solidFill>
                <a:latin typeface="Consolas"/>
                <a:ea typeface="Consolas"/>
                <a:cs typeface="Consolas"/>
                <a:sym typeface="Consolas"/>
              </a:rPr>
              <a:t>  </a:t>
            </a:r>
            <a:r>
              <a:rPr lang="en-US" sz="800" b="0" i="0" u="none" strike="noStrike" cap="none">
                <a:solidFill>
                  <a:srgbClr val="808080"/>
                </a:solidFill>
                <a:latin typeface="Consolas"/>
                <a:ea typeface="Consolas"/>
                <a:cs typeface="Consolas"/>
                <a:sym typeface="Consolas"/>
              </a:rPr>
              <a:t>&lt;</a:t>
            </a:r>
            <a:r>
              <a:rPr lang="en-US" sz="800" b="0" i="0" u="none" strike="noStrike" cap="none">
                <a:solidFill>
                  <a:srgbClr val="569CD6"/>
                </a:solidFill>
                <a:latin typeface="Consolas"/>
                <a:ea typeface="Consolas"/>
                <a:cs typeface="Consolas"/>
                <a:sym typeface="Consolas"/>
              </a:rPr>
              <a:t>header</a:t>
            </a:r>
            <a:r>
              <a:rPr lang="en-US" sz="800" b="0" i="0" u="none" strike="noStrike" cap="none">
                <a:solidFill>
                  <a:srgbClr val="808080"/>
                </a:solidFill>
                <a:latin typeface="Consolas"/>
                <a:ea typeface="Consolas"/>
                <a:cs typeface="Consolas"/>
                <a:sym typeface="Consolas"/>
              </a:rPr>
              <a:t>&gt;</a:t>
            </a:r>
            <a:endParaRPr sz="800" b="0" i="0" u="none" strike="noStrike" cap="none">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None/>
            </a:pPr>
            <a:r>
              <a:rPr lang="en-US" sz="800" b="0" i="0" u="none" strike="noStrike" cap="none">
                <a:solidFill>
                  <a:srgbClr val="D4D4D4"/>
                </a:solidFill>
                <a:latin typeface="Consolas"/>
                <a:ea typeface="Consolas"/>
                <a:cs typeface="Consolas"/>
                <a:sym typeface="Consolas"/>
              </a:rPr>
              <a:t>    </a:t>
            </a:r>
            <a:r>
              <a:rPr lang="en-US" sz="800" b="0" i="0" u="none" strike="noStrike" cap="none">
                <a:solidFill>
                  <a:srgbClr val="808080"/>
                </a:solidFill>
                <a:latin typeface="Consolas"/>
                <a:ea typeface="Consolas"/>
                <a:cs typeface="Consolas"/>
                <a:sym typeface="Consolas"/>
              </a:rPr>
              <a:t>&lt;</a:t>
            </a:r>
            <a:r>
              <a:rPr lang="en-US" sz="800" b="0" i="0" u="none" strike="noStrike" cap="none">
                <a:solidFill>
                  <a:srgbClr val="569CD6"/>
                </a:solidFill>
                <a:latin typeface="Consolas"/>
                <a:ea typeface="Consolas"/>
                <a:cs typeface="Consolas"/>
                <a:sym typeface="Consolas"/>
              </a:rPr>
              <a:t>h1</a:t>
            </a:r>
            <a:r>
              <a:rPr lang="en-US" sz="800" b="0" i="0" u="none" strike="noStrike" cap="none">
                <a:solidFill>
                  <a:srgbClr val="808080"/>
                </a:solidFill>
                <a:latin typeface="Consolas"/>
                <a:ea typeface="Consolas"/>
                <a:cs typeface="Consolas"/>
                <a:sym typeface="Consolas"/>
              </a:rPr>
              <a:t>&gt;</a:t>
            </a:r>
            <a:r>
              <a:rPr lang="en-US" sz="800" b="0" i="0" u="none" strike="noStrike" cap="none">
                <a:solidFill>
                  <a:srgbClr val="D4D4D4"/>
                </a:solidFill>
                <a:latin typeface="Consolas"/>
                <a:ea typeface="Consolas"/>
                <a:cs typeface="Consolas"/>
                <a:sym typeface="Consolas"/>
              </a:rPr>
              <a:t>Art Blog</a:t>
            </a:r>
            <a:r>
              <a:rPr lang="en-US" sz="800" b="0" i="0" u="none" strike="noStrike" cap="none">
                <a:solidFill>
                  <a:srgbClr val="808080"/>
                </a:solidFill>
                <a:latin typeface="Consolas"/>
                <a:ea typeface="Consolas"/>
                <a:cs typeface="Consolas"/>
                <a:sym typeface="Consolas"/>
              </a:rPr>
              <a:t>&lt;/</a:t>
            </a:r>
            <a:r>
              <a:rPr lang="en-US" sz="800" b="0" i="0" u="none" strike="noStrike" cap="none">
                <a:solidFill>
                  <a:srgbClr val="569CD6"/>
                </a:solidFill>
                <a:latin typeface="Consolas"/>
                <a:ea typeface="Consolas"/>
                <a:cs typeface="Consolas"/>
                <a:sym typeface="Consolas"/>
              </a:rPr>
              <a:t>h1</a:t>
            </a:r>
            <a:r>
              <a:rPr lang="en-US" sz="800" b="0" i="0" u="none" strike="noStrike" cap="none">
                <a:solidFill>
                  <a:srgbClr val="808080"/>
                </a:solidFill>
                <a:latin typeface="Consolas"/>
                <a:ea typeface="Consolas"/>
                <a:cs typeface="Consolas"/>
                <a:sym typeface="Consolas"/>
              </a:rPr>
              <a:t>&gt;</a:t>
            </a:r>
            <a:endParaRPr sz="800" b="0" i="0" u="none" strike="noStrike" cap="none">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None/>
            </a:pPr>
            <a:r>
              <a:rPr lang="en-US" sz="800" b="0" i="0" u="none" strike="noStrike" cap="none">
                <a:solidFill>
                  <a:srgbClr val="D4D4D4"/>
                </a:solidFill>
                <a:latin typeface="Consolas"/>
                <a:ea typeface="Consolas"/>
                <a:cs typeface="Consolas"/>
                <a:sym typeface="Consolas"/>
              </a:rPr>
              <a:t>    </a:t>
            </a:r>
            <a:r>
              <a:rPr lang="en-US" sz="800" b="0" i="0" u="none" strike="noStrike" cap="none">
                <a:solidFill>
                  <a:srgbClr val="808080"/>
                </a:solidFill>
                <a:latin typeface="Consolas"/>
                <a:ea typeface="Consolas"/>
                <a:cs typeface="Consolas"/>
                <a:sym typeface="Consolas"/>
              </a:rPr>
              <a:t>&lt;</a:t>
            </a:r>
            <a:r>
              <a:rPr lang="en-US" sz="800" b="0" i="0" u="none" strike="noStrike" cap="none">
                <a:solidFill>
                  <a:srgbClr val="569CD6"/>
                </a:solidFill>
                <a:latin typeface="Consolas"/>
                <a:ea typeface="Consolas"/>
                <a:cs typeface="Consolas"/>
                <a:sym typeface="Consolas"/>
              </a:rPr>
              <a:t>nav</a:t>
            </a:r>
            <a:r>
              <a:rPr lang="en-US" sz="800" b="0" i="0" u="none" strike="noStrike" cap="none">
                <a:solidFill>
                  <a:srgbClr val="808080"/>
                </a:solidFill>
                <a:latin typeface="Consolas"/>
                <a:ea typeface="Consolas"/>
                <a:cs typeface="Consolas"/>
                <a:sym typeface="Consolas"/>
              </a:rPr>
              <a:t>&gt;</a:t>
            </a:r>
            <a:endParaRPr sz="800" b="0" i="0" u="none" strike="noStrike" cap="none">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None/>
            </a:pPr>
            <a:r>
              <a:rPr lang="en-US" sz="800" b="0" i="0" u="none" strike="noStrike" cap="none">
                <a:solidFill>
                  <a:srgbClr val="D4D4D4"/>
                </a:solidFill>
                <a:latin typeface="Consolas"/>
                <a:ea typeface="Consolas"/>
                <a:cs typeface="Consolas"/>
                <a:sym typeface="Consolas"/>
              </a:rPr>
              <a:t>      </a:t>
            </a:r>
            <a:r>
              <a:rPr lang="en-US" sz="800" b="0" i="0" u="none" strike="noStrike" cap="none">
                <a:solidFill>
                  <a:srgbClr val="808080"/>
                </a:solidFill>
                <a:latin typeface="Consolas"/>
                <a:ea typeface="Consolas"/>
                <a:cs typeface="Consolas"/>
                <a:sym typeface="Consolas"/>
              </a:rPr>
              <a:t>&lt;</a:t>
            </a:r>
            <a:r>
              <a:rPr lang="en-US" sz="800" b="0" i="0" u="none" strike="noStrike" cap="none">
                <a:solidFill>
                  <a:srgbClr val="569CD6"/>
                </a:solidFill>
                <a:latin typeface="Consolas"/>
                <a:ea typeface="Consolas"/>
                <a:cs typeface="Consolas"/>
                <a:sym typeface="Consolas"/>
              </a:rPr>
              <a:t>ul</a:t>
            </a:r>
            <a:r>
              <a:rPr lang="en-US" sz="800" b="0" i="0" u="none" strike="noStrike" cap="none">
                <a:solidFill>
                  <a:srgbClr val="808080"/>
                </a:solidFill>
                <a:latin typeface="Consolas"/>
                <a:ea typeface="Consolas"/>
                <a:cs typeface="Consolas"/>
                <a:sym typeface="Consolas"/>
              </a:rPr>
              <a:t>&gt;</a:t>
            </a:r>
            <a:endParaRPr sz="800" b="0" i="0" u="none" strike="noStrike" cap="none">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None/>
            </a:pPr>
            <a:r>
              <a:rPr lang="en-US" sz="800" b="0" i="0" u="none" strike="noStrike" cap="none">
                <a:solidFill>
                  <a:srgbClr val="D4D4D4"/>
                </a:solidFill>
                <a:latin typeface="Consolas"/>
                <a:ea typeface="Consolas"/>
                <a:cs typeface="Consolas"/>
                <a:sym typeface="Consolas"/>
              </a:rPr>
              <a:t>        </a:t>
            </a:r>
            <a:r>
              <a:rPr lang="en-US" sz="800" b="0" i="0" u="none" strike="noStrike" cap="none">
                <a:solidFill>
                  <a:srgbClr val="808080"/>
                </a:solidFill>
                <a:latin typeface="Consolas"/>
                <a:ea typeface="Consolas"/>
                <a:cs typeface="Consolas"/>
                <a:sym typeface="Consolas"/>
              </a:rPr>
              <a:t>&lt;</a:t>
            </a:r>
            <a:r>
              <a:rPr lang="en-US" sz="800" b="0" i="0" u="none" strike="noStrike" cap="none">
                <a:solidFill>
                  <a:srgbClr val="569CD6"/>
                </a:solidFill>
                <a:latin typeface="Consolas"/>
                <a:ea typeface="Consolas"/>
                <a:cs typeface="Consolas"/>
                <a:sym typeface="Consolas"/>
              </a:rPr>
              <a:t>li</a:t>
            </a:r>
            <a:r>
              <a:rPr lang="en-US" sz="800" b="0" i="0" u="none" strike="noStrike" cap="none">
                <a:solidFill>
                  <a:srgbClr val="808080"/>
                </a:solidFill>
                <a:latin typeface="Consolas"/>
                <a:ea typeface="Consolas"/>
                <a:cs typeface="Consolas"/>
                <a:sym typeface="Consolas"/>
              </a:rPr>
              <a:t>&gt;&lt;</a:t>
            </a:r>
            <a:r>
              <a:rPr lang="en-US" sz="800" b="0" i="0" u="none" strike="noStrike" cap="none">
                <a:solidFill>
                  <a:srgbClr val="569CD6"/>
                </a:solidFill>
                <a:latin typeface="Consolas"/>
                <a:ea typeface="Consolas"/>
                <a:cs typeface="Consolas"/>
                <a:sym typeface="Consolas"/>
              </a:rPr>
              <a:t>a</a:t>
            </a:r>
            <a:r>
              <a:rPr lang="en-US" sz="800" b="0" i="0" u="none" strike="noStrike" cap="none">
                <a:solidFill>
                  <a:srgbClr val="D4D4D4"/>
                </a:solidFill>
                <a:latin typeface="Consolas"/>
                <a:ea typeface="Consolas"/>
                <a:cs typeface="Consolas"/>
                <a:sym typeface="Consolas"/>
              </a:rPr>
              <a:t> </a:t>
            </a:r>
            <a:r>
              <a:rPr lang="en-US" sz="800" b="0" i="0" u="none" strike="noStrike" cap="none">
                <a:solidFill>
                  <a:srgbClr val="9CDCFE"/>
                </a:solidFill>
                <a:latin typeface="Consolas"/>
                <a:ea typeface="Consolas"/>
                <a:cs typeface="Consolas"/>
                <a:sym typeface="Consolas"/>
              </a:rPr>
              <a:t>href</a:t>
            </a:r>
            <a:r>
              <a:rPr lang="en-US" sz="800" b="0" i="0" u="none" strike="noStrike" cap="none">
                <a:solidFill>
                  <a:srgbClr val="D4D4D4"/>
                </a:solidFill>
                <a:latin typeface="Consolas"/>
                <a:ea typeface="Consolas"/>
                <a:cs typeface="Consolas"/>
                <a:sym typeface="Consolas"/>
              </a:rPr>
              <a:t>=</a:t>
            </a:r>
            <a:r>
              <a:rPr lang="en-US" sz="800" b="0" i="0" u="none" strike="noStrike" cap="none">
                <a:solidFill>
                  <a:srgbClr val="CE9178"/>
                </a:solidFill>
                <a:latin typeface="Consolas"/>
                <a:ea typeface="Consolas"/>
                <a:cs typeface="Consolas"/>
                <a:sym typeface="Consolas"/>
              </a:rPr>
              <a:t>"#"</a:t>
            </a:r>
            <a:r>
              <a:rPr lang="en-US" sz="800" b="0" i="0" u="none" strike="noStrike" cap="none">
                <a:solidFill>
                  <a:srgbClr val="808080"/>
                </a:solidFill>
                <a:latin typeface="Consolas"/>
                <a:ea typeface="Consolas"/>
                <a:cs typeface="Consolas"/>
                <a:sym typeface="Consolas"/>
              </a:rPr>
              <a:t>&gt;</a:t>
            </a:r>
            <a:r>
              <a:rPr lang="en-US" sz="800" b="0" i="0" u="none" strike="noStrike" cap="none">
                <a:solidFill>
                  <a:srgbClr val="D4D4D4"/>
                </a:solidFill>
                <a:latin typeface="Consolas"/>
                <a:ea typeface="Consolas"/>
                <a:cs typeface="Consolas"/>
                <a:sym typeface="Consolas"/>
              </a:rPr>
              <a:t>Home</a:t>
            </a:r>
            <a:r>
              <a:rPr lang="en-US" sz="800" b="0" i="0" u="none" strike="noStrike" cap="none">
                <a:solidFill>
                  <a:srgbClr val="808080"/>
                </a:solidFill>
                <a:latin typeface="Consolas"/>
                <a:ea typeface="Consolas"/>
                <a:cs typeface="Consolas"/>
                <a:sym typeface="Consolas"/>
              </a:rPr>
              <a:t>&lt;/</a:t>
            </a:r>
            <a:r>
              <a:rPr lang="en-US" sz="800" b="0" i="0" u="none" strike="noStrike" cap="none">
                <a:solidFill>
                  <a:srgbClr val="569CD6"/>
                </a:solidFill>
                <a:latin typeface="Consolas"/>
                <a:ea typeface="Consolas"/>
                <a:cs typeface="Consolas"/>
                <a:sym typeface="Consolas"/>
              </a:rPr>
              <a:t>a</a:t>
            </a:r>
            <a:r>
              <a:rPr lang="en-US" sz="800" b="0" i="0" u="none" strike="noStrike" cap="none">
                <a:solidFill>
                  <a:srgbClr val="808080"/>
                </a:solidFill>
                <a:latin typeface="Consolas"/>
                <a:ea typeface="Consolas"/>
                <a:cs typeface="Consolas"/>
                <a:sym typeface="Consolas"/>
              </a:rPr>
              <a:t>&gt;&lt;/</a:t>
            </a:r>
            <a:r>
              <a:rPr lang="en-US" sz="800" b="0" i="0" u="none" strike="noStrike" cap="none">
                <a:solidFill>
                  <a:srgbClr val="569CD6"/>
                </a:solidFill>
                <a:latin typeface="Consolas"/>
                <a:ea typeface="Consolas"/>
                <a:cs typeface="Consolas"/>
                <a:sym typeface="Consolas"/>
              </a:rPr>
              <a:t>li</a:t>
            </a:r>
            <a:r>
              <a:rPr lang="en-US" sz="800" b="0" i="0" u="none" strike="noStrike" cap="none">
                <a:solidFill>
                  <a:srgbClr val="808080"/>
                </a:solidFill>
                <a:latin typeface="Consolas"/>
                <a:ea typeface="Consolas"/>
                <a:cs typeface="Consolas"/>
                <a:sym typeface="Consolas"/>
              </a:rPr>
              <a:t>&gt;</a:t>
            </a:r>
            <a:endParaRPr sz="800" b="0" i="0" u="none" strike="noStrike" cap="none">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None/>
            </a:pPr>
            <a:r>
              <a:rPr lang="en-US" sz="800" b="0" i="0" u="none" strike="noStrike" cap="none">
                <a:solidFill>
                  <a:srgbClr val="D4D4D4"/>
                </a:solidFill>
                <a:latin typeface="Consolas"/>
                <a:ea typeface="Consolas"/>
                <a:cs typeface="Consolas"/>
                <a:sym typeface="Consolas"/>
              </a:rPr>
              <a:t>        </a:t>
            </a:r>
            <a:r>
              <a:rPr lang="en-US" sz="800" b="0" i="0" u="none" strike="noStrike" cap="none">
                <a:solidFill>
                  <a:srgbClr val="808080"/>
                </a:solidFill>
                <a:latin typeface="Consolas"/>
                <a:ea typeface="Consolas"/>
                <a:cs typeface="Consolas"/>
                <a:sym typeface="Consolas"/>
              </a:rPr>
              <a:t>&lt;</a:t>
            </a:r>
            <a:r>
              <a:rPr lang="en-US" sz="800" b="0" i="0" u="none" strike="noStrike" cap="none">
                <a:solidFill>
                  <a:srgbClr val="569CD6"/>
                </a:solidFill>
                <a:latin typeface="Consolas"/>
                <a:ea typeface="Consolas"/>
                <a:cs typeface="Consolas"/>
                <a:sym typeface="Consolas"/>
              </a:rPr>
              <a:t>li</a:t>
            </a:r>
            <a:r>
              <a:rPr lang="en-US" sz="800" b="0" i="0" u="none" strike="noStrike" cap="none">
                <a:solidFill>
                  <a:srgbClr val="808080"/>
                </a:solidFill>
                <a:latin typeface="Consolas"/>
                <a:ea typeface="Consolas"/>
                <a:cs typeface="Consolas"/>
                <a:sym typeface="Consolas"/>
              </a:rPr>
              <a:t>&gt;&lt;</a:t>
            </a:r>
            <a:r>
              <a:rPr lang="en-US" sz="800" b="0" i="0" u="none" strike="noStrike" cap="none">
                <a:solidFill>
                  <a:srgbClr val="569CD6"/>
                </a:solidFill>
                <a:latin typeface="Consolas"/>
                <a:ea typeface="Consolas"/>
                <a:cs typeface="Consolas"/>
                <a:sym typeface="Consolas"/>
              </a:rPr>
              <a:t>a</a:t>
            </a:r>
            <a:r>
              <a:rPr lang="en-US" sz="800" b="0" i="0" u="none" strike="noStrike" cap="none">
                <a:solidFill>
                  <a:srgbClr val="D4D4D4"/>
                </a:solidFill>
                <a:latin typeface="Consolas"/>
                <a:ea typeface="Consolas"/>
                <a:cs typeface="Consolas"/>
                <a:sym typeface="Consolas"/>
              </a:rPr>
              <a:t> </a:t>
            </a:r>
            <a:r>
              <a:rPr lang="en-US" sz="800" b="0" i="0" u="none" strike="noStrike" cap="none">
                <a:solidFill>
                  <a:srgbClr val="9CDCFE"/>
                </a:solidFill>
                <a:latin typeface="Consolas"/>
                <a:ea typeface="Consolas"/>
                <a:cs typeface="Consolas"/>
                <a:sym typeface="Consolas"/>
              </a:rPr>
              <a:t>href</a:t>
            </a:r>
            <a:r>
              <a:rPr lang="en-US" sz="800" b="0" i="0" u="none" strike="noStrike" cap="none">
                <a:solidFill>
                  <a:srgbClr val="D4D4D4"/>
                </a:solidFill>
                <a:latin typeface="Consolas"/>
                <a:ea typeface="Consolas"/>
                <a:cs typeface="Consolas"/>
                <a:sym typeface="Consolas"/>
              </a:rPr>
              <a:t>=</a:t>
            </a:r>
            <a:r>
              <a:rPr lang="en-US" sz="800" b="0" i="0" u="none" strike="noStrike" cap="none">
                <a:solidFill>
                  <a:srgbClr val="CE9178"/>
                </a:solidFill>
                <a:latin typeface="Consolas"/>
                <a:ea typeface="Consolas"/>
                <a:cs typeface="Consolas"/>
                <a:sym typeface="Consolas"/>
              </a:rPr>
              <a:t>"#"</a:t>
            </a:r>
            <a:r>
              <a:rPr lang="en-US" sz="800" b="0" i="0" u="none" strike="noStrike" cap="none">
                <a:solidFill>
                  <a:srgbClr val="808080"/>
                </a:solidFill>
                <a:latin typeface="Consolas"/>
                <a:ea typeface="Consolas"/>
                <a:cs typeface="Consolas"/>
                <a:sym typeface="Consolas"/>
              </a:rPr>
              <a:t>&gt;</a:t>
            </a:r>
            <a:r>
              <a:rPr lang="en-US" sz="800" b="0" i="0" u="none" strike="noStrike" cap="none">
                <a:solidFill>
                  <a:srgbClr val="D4D4D4"/>
                </a:solidFill>
                <a:latin typeface="Consolas"/>
                <a:ea typeface="Consolas"/>
                <a:cs typeface="Consolas"/>
                <a:sym typeface="Consolas"/>
              </a:rPr>
              <a:t>Artists</a:t>
            </a:r>
            <a:r>
              <a:rPr lang="en-US" sz="800" b="0" i="0" u="none" strike="noStrike" cap="none">
                <a:solidFill>
                  <a:srgbClr val="808080"/>
                </a:solidFill>
                <a:latin typeface="Consolas"/>
                <a:ea typeface="Consolas"/>
                <a:cs typeface="Consolas"/>
                <a:sym typeface="Consolas"/>
              </a:rPr>
              <a:t>&lt;/</a:t>
            </a:r>
            <a:r>
              <a:rPr lang="en-US" sz="800" b="0" i="0" u="none" strike="noStrike" cap="none">
                <a:solidFill>
                  <a:srgbClr val="569CD6"/>
                </a:solidFill>
                <a:latin typeface="Consolas"/>
                <a:ea typeface="Consolas"/>
                <a:cs typeface="Consolas"/>
                <a:sym typeface="Consolas"/>
              </a:rPr>
              <a:t>a</a:t>
            </a:r>
            <a:r>
              <a:rPr lang="en-US" sz="800" b="0" i="0" u="none" strike="noStrike" cap="none">
                <a:solidFill>
                  <a:srgbClr val="808080"/>
                </a:solidFill>
                <a:latin typeface="Consolas"/>
                <a:ea typeface="Consolas"/>
                <a:cs typeface="Consolas"/>
                <a:sym typeface="Consolas"/>
              </a:rPr>
              <a:t>&gt;&lt;/</a:t>
            </a:r>
            <a:r>
              <a:rPr lang="en-US" sz="800" b="0" i="0" u="none" strike="noStrike" cap="none">
                <a:solidFill>
                  <a:srgbClr val="569CD6"/>
                </a:solidFill>
                <a:latin typeface="Consolas"/>
                <a:ea typeface="Consolas"/>
                <a:cs typeface="Consolas"/>
                <a:sym typeface="Consolas"/>
              </a:rPr>
              <a:t>li</a:t>
            </a:r>
            <a:r>
              <a:rPr lang="en-US" sz="800" b="0" i="0" u="none" strike="noStrike" cap="none">
                <a:solidFill>
                  <a:srgbClr val="808080"/>
                </a:solidFill>
                <a:latin typeface="Consolas"/>
                <a:ea typeface="Consolas"/>
                <a:cs typeface="Consolas"/>
                <a:sym typeface="Consolas"/>
              </a:rPr>
              <a:t>&gt;</a:t>
            </a:r>
            <a:endParaRPr sz="800" b="0" i="0" u="none" strike="noStrike" cap="none">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None/>
            </a:pPr>
            <a:r>
              <a:rPr lang="en-US" sz="800" b="0" i="0" u="none" strike="noStrike" cap="none">
                <a:solidFill>
                  <a:srgbClr val="D4D4D4"/>
                </a:solidFill>
                <a:latin typeface="Consolas"/>
                <a:ea typeface="Consolas"/>
                <a:cs typeface="Consolas"/>
                <a:sym typeface="Consolas"/>
              </a:rPr>
              <a:t>        </a:t>
            </a:r>
            <a:r>
              <a:rPr lang="en-US" sz="800" b="0" i="0" u="none" strike="noStrike" cap="none">
                <a:solidFill>
                  <a:srgbClr val="808080"/>
                </a:solidFill>
                <a:latin typeface="Consolas"/>
                <a:ea typeface="Consolas"/>
                <a:cs typeface="Consolas"/>
                <a:sym typeface="Consolas"/>
              </a:rPr>
              <a:t>&lt;</a:t>
            </a:r>
            <a:r>
              <a:rPr lang="en-US" sz="800" b="0" i="0" u="none" strike="noStrike" cap="none">
                <a:solidFill>
                  <a:srgbClr val="569CD6"/>
                </a:solidFill>
                <a:latin typeface="Consolas"/>
                <a:ea typeface="Consolas"/>
                <a:cs typeface="Consolas"/>
                <a:sym typeface="Consolas"/>
              </a:rPr>
              <a:t>li</a:t>
            </a:r>
            <a:r>
              <a:rPr lang="en-US" sz="800" b="0" i="0" u="none" strike="noStrike" cap="none">
                <a:solidFill>
                  <a:srgbClr val="808080"/>
                </a:solidFill>
                <a:latin typeface="Consolas"/>
                <a:ea typeface="Consolas"/>
                <a:cs typeface="Consolas"/>
                <a:sym typeface="Consolas"/>
              </a:rPr>
              <a:t>&gt;&lt;</a:t>
            </a:r>
            <a:r>
              <a:rPr lang="en-US" sz="800" b="0" i="0" u="none" strike="noStrike" cap="none">
                <a:solidFill>
                  <a:srgbClr val="569CD6"/>
                </a:solidFill>
                <a:latin typeface="Consolas"/>
                <a:ea typeface="Consolas"/>
                <a:cs typeface="Consolas"/>
                <a:sym typeface="Consolas"/>
              </a:rPr>
              <a:t>a</a:t>
            </a:r>
            <a:r>
              <a:rPr lang="en-US" sz="800" b="0" i="0" u="none" strike="noStrike" cap="none">
                <a:solidFill>
                  <a:srgbClr val="D4D4D4"/>
                </a:solidFill>
                <a:latin typeface="Consolas"/>
                <a:ea typeface="Consolas"/>
                <a:cs typeface="Consolas"/>
                <a:sym typeface="Consolas"/>
              </a:rPr>
              <a:t> </a:t>
            </a:r>
            <a:r>
              <a:rPr lang="en-US" sz="800" b="0" i="0" u="none" strike="noStrike" cap="none">
                <a:solidFill>
                  <a:srgbClr val="9CDCFE"/>
                </a:solidFill>
                <a:latin typeface="Consolas"/>
                <a:ea typeface="Consolas"/>
                <a:cs typeface="Consolas"/>
                <a:sym typeface="Consolas"/>
              </a:rPr>
              <a:t>href</a:t>
            </a:r>
            <a:r>
              <a:rPr lang="en-US" sz="800" b="0" i="0" u="none" strike="noStrike" cap="none">
                <a:solidFill>
                  <a:srgbClr val="D4D4D4"/>
                </a:solidFill>
                <a:latin typeface="Consolas"/>
                <a:ea typeface="Consolas"/>
                <a:cs typeface="Consolas"/>
                <a:sym typeface="Consolas"/>
              </a:rPr>
              <a:t>=</a:t>
            </a:r>
            <a:r>
              <a:rPr lang="en-US" sz="800" b="0" i="0" u="none" strike="noStrike" cap="none">
                <a:solidFill>
                  <a:srgbClr val="CE9178"/>
                </a:solidFill>
                <a:latin typeface="Consolas"/>
                <a:ea typeface="Consolas"/>
                <a:cs typeface="Consolas"/>
                <a:sym typeface="Consolas"/>
              </a:rPr>
              <a:t>"#"</a:t>
            </a:r>
            <a:r>
              <a:rPr lang="en-US" sz="800" b="0" i="0" u="none" strike="noStrike" cap="none">
                <a:solidFill>
                  <a:srgbClr val="808080"/>
                </a:solidFill>
                <a:latin typeface="Consolas"/>
                <a:ea typeface="Consolas"/>
                <a:cs typeface="Consolas"/>
                <a:sym typeface="Consolas"/>
              </a:rPr>
              <a:t>&gt;</a:t>
            </a:r>
            <a:r>
              <a:rPr lang="en-US" sz="800" b="0" i="0" u="none" strike="noStrike" cap="none">
                <a:solidFill>
                  <a:srgbClr val="D4D4D4"/>
                </a:solidFill>
                <a:latin typeface="Consolas"/>
                <a:ea typeface="Consolas"/>
                <a:cs typeface="Consolas"/>
                <a:sym typeface="Consolas"/>
              </a:rPr>
              <a:t>Exhibitions</a:t>
            </a:r>
            <a:r>
              <a:rPr lang="en-US" sz="800" b="0" i="0" u="none" strike="noStrike" cap="none">
                <a:solidFill>
                  <a:srgbClr val="808080"/>
                </a:solidFill>
                <a:latin typeface="Consolas"/>
                <a:ea typeface="Consolas"/>
                <a:cs typeface="Consolas"/>
                <a:sym typeface="Consolas"/>
              </a:rPr>
              <a:t>&lt;/</a:t>
            </a:r>
            <a:r>
              <a:rPr lang="en-US" sz="800" b="0" i="0" u="none" strike="noStrike" cap="none">
                <a:solidFill>
                  <a:srgbClr val="569CD6"/>
                </a:solidFill>
                <a:latin typeface="Consolas"/>
                <a:ea typeface="Consolas"/>
                <a:cs typeface="Consolas"/>
                <a:sym typeface="Consolas"/>
              </a:rPr>
              <a:t>a</a:t>
            </a:r>
            <a:r>
              <a:rPr lang="en-US" sz="800" b="0" i="0" u="none" strike="noStrike" cap="none">
                <a:solidFill>
                  <a:srgbClr val="808080"/>
                </a:solidFill>
                <a:latin typeface="Consolas"/>
                <a:ea typeface="Consolas"/>
                <a:cs typeface="Consolas"/>
                <a:sym typeface="Consolas"/>
              </a:rPr>
              <a:t>&gt;&lt;/</a:t>
            </a:r>
            <a:r>
              <a:rPr lang="en-US" sz="800" b="0" i="0" u="none" strike="noStrike" cap="none">
                <a:solidFill>
                  <a:srgbClr val="569CD6"/>
                </a:solidFill>
                <a:latin typeface="Consolas"/>
                <a:ea typeface="Consolas"/>
                <a:cs typeface="Consolas"/>
                <a:sym typeface="Consolas"/>
              </a:rPr>
              <a:t>li</a:t>
            </a:r>
            <a:r>
              <a:rPr lang="en-US" sz="800" b="0" i="0" u="none" strike="noStrike" cap="none">
                <a:solidFill>
                  <a:srgbClr val="808080"/>
                </a:solidFill>
                <a:latin typeface="Consolas"/>
                <a:ea typeface="Consolas"/>
                <a:cs typeface="Consolas"/>
                <a:sym typeface="Consolas"/>
              </a:rPr>
              <a:t>&gt;</a:t>
            </a:r>
            <a:endParaRPr sz="800" b="0" i="0" u="none" strike="noStrike" cap="none">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None/>
            </a:pPr>
            <a:r>
              <a:rPr lang="en-US" sz="800" b="0" i="0" u="none" strike="noStrike" cap="none">
                <a:solidFill>
                  <a:srgbClr val="D4D4D4"/>
                </a:solidFill>
                <a:latin typeface="Consolas"/>
                <a:ea typeface="Consolas"/>
                <a:cs typeface="Consolas"/>
                <a:sym typeface="Consolas"/>
              </a:rPr>
              <a:t>        </a:t>
            </a:r>
            <a:r>
              <a:rPr lang="en-US" sz="800" b="0" i="0" u="none" strike="noStrike" cap="none">
                <a:solidFill>
                  <a:srgbClr val="808080"/>
                </a:solidFill>
                <a:latin typeface="Consolas"/>
                <a:ea typeface="Consolas"/>
                <a:cs typeface="Consolas"/>
                <a:sym typeface="Consolas"/>
              </a:rPr>
              <a:t>&lt;</a:t>
            </a:r>
            <a:r>
              <a:rPr lang="en-US" sz="800" b="0" i="0" u="none" strike="noStrike" cap="none">
                <a:solidFill>
                  <a:srgbClr val="569CD6"/>
                </a:solidFill>
                <a:latin typeface="Consolas"/>
                <a:ea typeface="Consolas"/>
                <a:cs typeface="Consolas"/>
                <a:sym typeface="Consolas"/>
              </a:rPr>
              <a:t>li</a:t>
            </a:r>
            <a:r>
              <a:rPr lang="en-US" sz="800" b="0" i="0" u="none" strike="noStrike" cap="none">
                <a:solidFill>
                  <a:srgbClr val="808080"/>
                </a:solidFill>
                <a:latin typeface="Consolas"/>
                <a:ea typeface="Consolas"/>
                <a:cs typeface="Consolas"/>
                <a:sym typeface="Consolas"/>
              </a:rPr>
              <a:t>&gt;&lt;</a:t>
            </a:r>
            <a:r>
              <a:rPr lang="en-US" sz="800" b="0" i="0" u="none" strike="noStrike" cap="none">
                <a:solidFill>
                  <a:srgbClr val="569CD6"/>
                </a:solidFill>
                <a:latin typeface="Consolas"/>
                <a:ea typeface="Consolas"/>
                <a:cs typeface="Consolas"/>
                <a:sym typeface="Consolas"/>
              </a:rPr>
              <a:t>a</a:t>
            </a:r>
            <a:r>
              <a:rPr lang="en-US" sz="800" b="0" i="0" u="none" strike="noStrike" cap="none">
                <a:solidFill>
                  <a:srgbClr val="D4D4D4"/>
                </a:solidFill>
                <a:latin typeface="Consolas"/>
                <a:ea typeface="Consolas"/>
                <a:cs typeface="Consolas"/>
                <a:sym typeface="Consolas"/>
              </a:rPr>
              <a:t> </a:t>
            </a:r>
            <a:r>
              <a:rPr lang="en-US" sz="800" b="0" i="0" u="none" strike="noStrike" cap="none">
                <a:solidFill>
                  <a:srgbClr val="9CDCFE"/>
                </a:solidFill>
                <a:latin typeface="Consolas"/>
                <a:ea typeface="Consolas"/>
                <a:cs typeface="Consolas"/>
                <a:sym typeface="Consolas"/>
              </a:rPr>
              <a:t>href</a:t>
            </a:r>
            <a:r>
              <a:rPr lang="en-US" sz="800" b="0" i="0" u="none" strike="noStrike" cap="none">
                <a:solidFill>
                  <a:srgbClr val="D4D4D4"/>
                </a:solidFill>
                <a:latin typeface="Consolas"/>
                <a:ea typeface="Consolas"/>
                <a:cs typeface="Consolas"/>
                <a:sym typeface="Consolas"/>
              </a:rPr>
              <a:t>=</a:t>
            </a:r>
            <a:r>
              <a:rPr lang="en-US" sz="800" b="0" i="0" u="none" strike="noStrike" cap="none">
                <a:solidFill>
                  <a:srgbClr val="CE9178"/>
                </a:solidFill>
                <a:latin typeface="Consolas"/>
                <a:ea typeface="Consolas"/>
                <a:cs typeface="Consolas"/>
                <a:sym typeface="Consolas"/>
              </a:rPr>
              <a:t>"#"</a:t>
            </a:r>
            <a:r>
              <a:rPr lang="en-US" sz="800" b="0" i="0" u="none" strike="noStrike" cap="none">
                <a:solidFill>
                  <a:srgbClr val="808080"/>
                </a:solidFill>
                <a:latin typeface="Consolas"/>
                <a:ea typeface="Consolas"/>
                <a:cs typeface="Consolas"/>
                <a:sym typeface="Consolas"/>
              </a:rPr>
              <a:t>&gt;</a:t>
            </a:r>
            <a:r>
              <a:rPr lang="en-US" sz="800" b="0" i="0" u="none" strike="noStrike" cap="none">
                <a:solidFill>
                  <a:srgbClr val="D4D4D4"/>
                </a:solidFill>
                <a:latin typeface="Consolas"/>
                <a:ea typeface="Consolas"/>
                <a:cs typeface="Consolas"/>
                <a:sym typeface="Consolas"/>
              </a:rPr>
              <a:t>About</a:t>
            </a:r>
            <a:r>
              <a:rPr lang="en-US" sz="800" b="0" i="0" u="none" strike="noStrike" cap="none">
                <a:solidFill>
                  <a:srgbClr val="808080"/>
                </a:solidFill>
                <a:latin typeface="Consolas"/>
                <a:ea typeface="Consolas"/>
                <a:cs typeface="Consolas"/>
                <a:sym typeface="Consolas"/>
              </a:rPr>
              <a:t>&lt;/</a:t>
            </a:r>
            <a:r>
              <a:rPr lang="en-US" sz="800" b="0" i="0" u="none" strike="noStrike" cap="none">
                <a:solidFill>
                  <a:srgbClr val="569CD6"/>
                </a:solidFill>
                <a:latin typeface="Consolas"/>
                <a:ea typeface="Consolas"/>
                <a:cs typeface="Consolas"/>
                <a:sym typeface="Consolas"/>
              </a:rPr>
              <a:t>a</a:t>
            </a:r>
            <a:r>
              <a:rPr lang="en-US" sz="800" b="0" i="0" u="none" strike="noStrike" cap="none">
                <a:solidFill>
                  <a:srgbClr val="808080"/>
                </a:solidFill>
                <a:latin typeface="Consolas"/>
                <a:ea typeface="Consolas"/>
                <a:cs typeface="Consolas"/>
                <a:sym typeface="Consolas"/>
              </a:rPr>
              <a:t>&gt;&lt;/</a:t>
            </a:r>
            <a:r>
              <a:rPr lang="en-US" sz="800" b="0" i="0" u="none" strike="noStrike" cap="none">
                <a:solidFill>
                  <a:srgbClr val="569CD6"/>
                </a:solidFill>
                <a:latin typeface="Consolas"/>
                <a:ea typeface="Consolas"/>
                <a:cs typeface="Consolas"/>
                <a:sym typeface="Consolas"/>
              </a:rPr>
              <a:t>li</a:t>
            </a:r>
            <a:r>
              <a:rPr lang="en-US" sz="800" b="0" i="0" u="none" strike="noStrike" cap="none">
                <a:solidFill>
                  <a:srgbClr val="808080"/>
                </a:solidFill>
                <a:latin typeface="Consolas"/>
                <a:ea typeface="Consolas"/>
                <a:cs typeface="Consolas"/>
                <a:sym typeface="Consolas"/>
              </a:rPr>
              <a:t>&gt;</a:t>
            </a:r>
            <a:endParaRPr sz="800" b="0" i="0" u="none" strike="noStrike" cap="none">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None/>
            </a:pPr>
            <a:r>
              <a:rPr lang="en-US" sz="800" b="0" i="0" u="none" strike="noStrike" cap="none">
                <a:solidFill>
                  <a:srgbClr val="D4D4D4"/>
                </a:solidFill>
                <a:latin typeface="Consolas"/>
                <a:ea typeface="Consolas"/>
                <a:cs typeface="Consolas"/>
                <a:sym typeface="Consolas"/>
              </a:rPr>
              <a:t>        </a:t>
            </a:r>
            <a:r>
              <a:rPr lang="en-US" sz="800" b="0" i="0" u="none" strike="noStrike" cap="none">
                <a:solidFill>
                  <a:srgbClr val="808080"/>
                </a:solidFill>
                <a:latin typeface="Consolas"/>
                <a:ea typeface="Consolas"/>
                <a:cs typeface="Consolas"/>
                <a:sym typeface="Consolas"/>
              </a:rPr>
              <a:t>&lt;</a:t>
            </a:r>
            <a:r>
              <a:rPr lang="en-US" sz="800" b="0" i="0" u="none" strike="noStrike" cap="none">
                <a:solidFill>
                  <a:srgbClr val="569CD6"/>
                </a:solidFill>
                <a:latin typeface="Consolas"/>
                <a:ea typeface="Consolas"/>
                <a:cs typeface="Consolas"/>
                <a:sym typeface="Consolas"/>
              </a:rPr>
              <a:t>li</a:t>
            </a:r>
            <a:r>
              <a:rPr lang="en-US" sz="800" b="0" i="0" u="none" strike="noStrike" cap="none">
                <a:solidFill>
                  <a:srgbClr val="808080"/>
                </a:solidFill>
                <a:latin typeface="Consolas"/>
                <a:ea typeface="Consolas"/>
                <a:cs typeface="Consolas"/>
                <a:sym typeface="Consolas"/>
              </a:rPr>
              <a:t>&gt;&lt;</a:t>
            </a:r>
            <a:r>
              <a:rPr lang="en-US" sz="800" b="0" i="0" u="none" strike="noStrike" cap="none">
                <a:solidFill>
                  <a:srgbClr val="569CD6"/>
                </a:solidFill>
                <a:latin typeface="Consolas"/>
                <a:ea typeface="Consolas"/>
                <a:cs typeface="Consolas"/>
                <a:sym typeface="Consolas"/>
              </a:rPr>
              <a:t>a</a:t>
            </a:r>
            <a:r>
              <a:rPr lang="en-US" sz="800" b="0" i="0" u="none" strike="noStrike" cap="none">
                <a:solidFill>
                  <a:srgbClr val="D4D4D4"/>
                </a:solidFill>
                <a:latin typeface="Consolas"/>
                <a:ea typeface="Consolas"/>
                <a:cs typeface="Consolas"/>
                <a:sym typeface="Consolas"/>
              </a:rPr>
              <a:t> </a:t>
            </a:r>
            <a:r>
              <a:rPr lang="en-US" sz="800" b="0" i="0" u="none" strike="noStrike" cap="none">
                <a:solidFill>
                  <a:srgbClr val="9CDCFE"/>
                </a:solidFill>
                <a:latin typeface="Consolas"/>
                <a:ea typeface="Consolas"/>
                <a:cs typeface="Consolas"/>
                <a:sym typeface="Consolas"/>
              </a:rPr>
              <a:t>href</a:t>
            </a:r>
            <a:r>
              <a:rPr lang="en-US" sz="800" b="0" i="0" u="none" strike="noStrike" cap="none">
                <a:solidFill>
                  <a:srgbClr val="D4D4D4"/>
                </a:solidFill>
                <a:latin typeface="Consolas"/>
                <a:ea typeface="Consolas"/>
                <a:cs typeface="Consolas"/>
                <a:sym typeface="Consolas"/>
              </a:rPr>
              <a:t>=</a:t>
            </a:r>
            <a:r>
              <a:rPr lang="en-US" sz="800" b="0" i="0" u="none" strike="noStrike" cap="none">
                <a:solidFill>
                  <a:srgbClr val="CE9178"/>
                </a:solidFill>
                <a:latin typeface="Consolas"/>
                <a:ea typeface="Consolas"/>
                <a:cs typeface="Consolas"/>
                <a:sym typeface="Consolas"/>
              </a:rPr>
              <a:t>"#"</a:t>
            </a:r>
            <a:r>
              <a:rPr lang="en-US" sz="800" b="0" i="0" u="none" strike="noStrike" cap="none">
                <a:solidFill>
                  <a:srgbClr val="808080"/>
                </a:solidFill>
                <a:latin typeface="Consolas"/>
                <a:ea typeface="Consolas"/>
                <a:cs typeface="Consolas"/>
                <a:sym typeface="Consolas"/>
              </a:rPr>
              <a:t>&gt;</a:t>
            </a:r>
            <a:r>
              <a:rPr lang="en-US" sz="800" b="0" i="0" u="none" strike="noStrike" cap="none">
                <a:solidFill>
                  <a:srgbClr val="D4D4D4"/>
                </a:solidFill>
                <a:latin typeface="Consolas"/>
                <a:ea typeface="Consolas"/>
                <a:cs typeface="Consolas"/>
                <a:sym typeface="Consolas"/>
              </a:rPr>
              <a:t>Contact</a:t>
            </a:r>
            <a:r>
              <a:rPr lang="en-US" sz="800" b="0" i="0" u="none" strike="noStrike" cap="none">
                <a:solidFill>
                  <a:srgbClr val="808080"/>
                </a:solidFill>
                <a:latin typeface="Consolas"/>
                <a:ea typeface="Consolas"/>
                <a:cs typeface="Consolas"/>
                <a:sym typeface="Consolas"/>
              </a:rPr>
              <a:t>&lt;/</a:t>
            </a:r>
            <a:r>
              <a:rPr lang="en-US" sz="800" b="0" i="0" u="none" strike="noStrike" cap="none">
                <a:solidFill>
                  <a:srgbClr val="569CD6"/>
                </a:solidFill>
                <a:latin typeface="Consolas"/>
                <a:ea typeface="Consolas"/>
                <a:cs typeface="Consolas"/>
                <a:sym typeface="Consolas"/>
              </a:rPr>
              <a:t>a</a:t>
            </a:r>
            <a:r>
              <a:rPr lang="en-US" sz="800" b="0" i="0" u="none" strike="noStrike" cap="none">
                <a:solidFill>
                  <a:srgbClr val="808080"/>
                </a:solidFill>
                <a:latin typeface="Consolas"/>
                <a:ea typeface="Consolas"/>
                <a:cs typeface="Consolas"/>
                <a:sym typeface="Consolas"/>
              </a:rPr>
              <a:t>&gt;&lt;/</a:t>
            </a:r>
            <a:r>
              <a:rPr lang="en-US" sz="800" b="0" i="0" u="none" strike="noStrike" cap="none">
                <a:solidFill>
                  <a:srgbClr val="569CD6"/>
                </a:solidFill>
                <a:latin typeface="Consolas"/>
                <a:ea typeface="Consolas"/>
                <a:cs typeface="Consolas"/>
                <a:sym typeface="Consolas"/>
              </a:rPr>
              <a:t>li</a:t>
            </a:r>
            <a:r>
              <a:rPr lang="en-US" sz="800" b="0" i="0" u="none" strike="noStrike" cap="none">
                <a:solidFill>
                  <a:srgbClr val="808080"/>
                </a:solidFill>
                <a:latin typeface="Consolas"/>
                <a:ea typeface="Consolas"/>
                <a:cs typeface="Consolas"/>
                <a:sym typeface="Consolas"/>
              </a:rPr>
              <a:t>&gt;</a:t>
            </a:r>
            <a:endParaRPr sz="800" b="0" i="0" u="none" strike="noStrike" cap="none">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None/>
            </a:pPr>
            <a:r>
              <a:rPr lang="en-US" sz="800" b="0" i="0" u="none" strike="noStrike" cap="none">
                <a:solidFill>
                  <a:srgbClr val="D4D4D4"/>
                </a:solidFill>
                <a:latin typeface="Consolas"/>
                <a:ea typeface="Consolas"/>
                <a:cs typeface="Consolas"/>
                <a:sym typeface="Consolas"/>
              </a:rPr>
              <a:t>      </a:t>
            </a:r>
            <a:r>
              <a:rPr lang="en-US" sz="800" b="0" i="0" u="none" strike="noStrike" cap="none">
                <a:solidFill>
                  <a:srgbClr val="808080"/>
                </a:solidFill>
                <a:latin typeface="Consolas"/>
                <a:ea typeface="Consolas"/>
                <a:cs typeface="Consolas"/>
                <a:sym typeface="Consolas"/>
              </a:rPr>
              <a:t>&lt;/</a:t>
            </a:r>
            <a:r>
              <a:rPr lang="en-US" sz="800" b="0" i="0" u="none" strike="noStrike" cap="none">
                <a:solidFill>
                  <a:srgbClr val="569CD6"/>
                </a:solidFill>
                <a:latin typeface="Consolas"/>
                <a:ea typeface="Consolas"/>
                <a:cs typeface="Consolas"/>
                <a:sym typeface="Consolas"/>
              </a:rPr>
              <a:t>ul</a:t>
            </a:r>
            <a:r>
              <a:rPr lang="en-US" sz="800" b="0" i="0" u="none" strike="noStrike" cap="none">
                <a:solidFill>
                  <a:srgbClr val="808080"/>
                </a:solidFill>
                <a:latin typeface="Consolas"/>
                <a:ea typeface="Consolas"/>
                <a:cs typeface="Consolas"/>
                <a:sym typeface="Consolas"/>
              </a:rPr>
              <a:t>&gt;</a:t>
            </a:r>
            <a:endParaRPr sz="800" b="0" i="0" u="none" strike="noStrike" cap="none">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None/>
            </a:pPr>
            <a:r>
              <a:rPr lang="en-US" sz="800" b="0" i="0" u="none" strike="noStrike" cap="none">
                <a:solidFill>
                  <a:srgbClr val="D4D4D4"/>
                </a:solidFill>
                <a:latin typeface="Consolas"/>
                <a:ea typeface="Consolas"/>
                <a:cs typeface="Consolas"/>
                <a:sym typeface="Consolas"/>
              </a:rPr>
              <a:t>    </a:t>
            </a:r>
            <a:r>
              <a:rPr lang="en-US" sz="800" b="0" i="0" u="none" strike="noStrike" cap="none">
                <a:solidFill>
                  <a:srgbClr val="808080"/>
                </a:solidFill>
                <a:latin typeface="Consolas"/>
                <a:ea typeface="Consolas"/>
                <a:cs typeface="Consolas"/>
                <a:sym typeface="Consolas"/>
              </a:rPr>
              <a:t>&lt;/</a:t>
            </a:r>
            <a:r>
              <a:rPr lang="en-US" sz="800" b="0" i="0" u="none" strike="noStrike" cap="none">
                <a:solidFill>
                  <a:srgbClr val="569CD6"/>
                </a:solidFill>
                <a:latin typeface="Consolas"/>
                <a:ea typeface="Consolas"/>
                <a:cs typeface="Consolas"/>
                <a:sym typeface="Consolas"/>
              </a:rPr>
              <a:t>nav</a:t>
            </a:r>
            <a:r>
              <a:rPr lang="en-US" sz="800" b="0" i="0" u="none" strike="noStrike" cap="none">
                <a:solidFill>
                  <a:srgbClr val="808080"/>
                </a:solidFill>
                <a:latin typeface="Consolas"/>
                <a:ea typeface="Consolas"/>
                <a:cs typeface="Consolas"/>
                <a:sym typeface="Consolas"/>
              </a:rPr>
              <a:t>&gt;</a:t>
            </a:r>
            <a:endParaRPr sz="800" b="0" i="0" u="none" strike="noStrike" cap="none">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None/>
            </a:pPr>
            <a:r>
              <a:rPr lang="en-US" sz="800" b="0" i="0" u="none" strike="noStrike" cap="none">
                <a:solidFill>
                  <a:srgbClr val="D4D4D4"/>
                </a:solidFill>
                <a:latin typeface="Consolas"/>
                <a:ea typeface="Consolas"/>
                <a:cs typeface="Consolas"/>
                <a:sym typeface="Consolas"/>
              </a:rPr>
              <a:t>  </a:t>
            </a:r>
            <a:r>
              <a:rPr lang="en-US" sz="800" b="0" i="0" u="none" strike="noStrike" cap="none">
                <a:solidFill>
                  <a:srgbClr val="808080"/>
                </a:solidFill>
                <a:latin typeface="Consolas"/>
                <a:ea typeface="Consolas"/>
                <a:cs typeface="Consolas"/>
                <a:sym typeface="Consolas"/>
              </a:rPr>
              <a:t>&lt;/</a:t>
            </a:r>
            <a:r>
              <a:rPr lang="en-US" sz="800" b="0" i="0" u="none" strike="noStrike" cap="none">
                <a:solidFill>
                  <a:srgbClr val="569CD6"/>
                </a:solidFill>
                <a:latin typeface="Consolas"/>
                <a:ea typeface="Consolas"/>
                <a:cs typeface="Consolas"/>
                <a:sym typeface="Consolas"/>
              </a:rPr>
              <a:t>header</a:t>
            </a:r>
            <a:r>
              <a:rPr lang="en-US" sz="800" b="0" i="0" u="none" strike="noStrike" cap="none">
                <a:solidFill>
                  <a:srgbClr val="808080"/>
                </a:solidFill>
                <a:latin typeface="Consolas"/>
                <a:ea typeface="Consolas"/>
                <a:cs typeface="Consolas"/>
                <a:sym typeface="Consolas"/>
              </a:rPr>
              <a:t>&gt;</a:t>
            </a:r>
            <a:endParaRPr sz="800" b="0" i="0" u="none" strike="noStrike" cap="none">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None/>
            </a:pPr>
            <a:r>
              <a:rPr lang="en-US" sz="800" b="0" i="0" u="none" strike="noStrike" cap="none">
                <a:solidFill>
                  <a:srgbClr val="D4D4D4"/>
                </a:solidFill>
                <a:latin typeface="Consolas"/>
                <a:ea typeface="Consolas"/>
                <a:cs typeface="Consolas"/>
                <a:sym typeface="Consolas"/>
              </a:rPr>
              <a:t/>
            </a:r>
            <a:br>
              <a:rPr lang="en-US" sz="800" b="0" i="0" u="none" strike="noStrike" cap="none">
                <a:solidFill>
                  <a:srgbClr val="D4D4D4"/>
                </a:solidFill>
                <a:latin typeface="Consolas"/>
                <a:ea typeface="Consolas"/>
                <a:cs typeface="Consolas"/>
                <a:sym typeface="Consolas"/>
              </a:rPr>
            </a:br>
            <a:r>
              <a:rPr lang="en-US" sz="800" b="0" i="0" u="none" strike="noStrike" cap="none">
                <a:solidFill>
                  <a:srgbClr val="D4D4D4"/>
                </a:solidFill>
                <a:latin typeface="Consolas"/>
                <a:ea typeface="Consolas"/>
                <a:cs typeface="Consolas"/>
                <a:sym typeface="Consolas"/>
              </a:rPr>
              <a:t>  </a:t>
            </a:r>
            <a:r>
              <a:rPr lang="en-US" sz="800" b="0" i="0" u="none" strike="noStrike" cap="none">
                <a:solidFill>
                  <a:srgbClr val="808080"/>
                </a:solidFill>
                <a:latin typeface="Consolas"/>
                <a:ea typeface="Consolas"/>
                <a:cs typeface="Consolas"/>
                <a:sym typeface="Consolas"/>
              </a:rPr>
              <a:t>&lt;</a:t>
            </a:r>
            <a:r>
              <a:rPr lang="en-US" sz="800" b="0" i="0" u="none" strike="noStrike" cap="none">
                <a:solidFill>
                  <a:srgbClr val="569CD6"/>
                </a:solidFill>
                <a:latin typeface="Consolas"/>
                <a:ea typeface="Consolas"/>
                <a:cs typeface="Consolas"/>
                <a:sym typeface="Consolas"/>
              </a:rPr>
              <a:t>main</a:t>
            </a:r>
            <a:r>
              <a:rPr lang="en-US" sz="800" b="0" i="0" u="none" strike="noStrike" cap="none">
                <a:solidFill>
                  <a:srgbClr val="808080"/>
                </a:solidFill>
                <a:latin typeface="Consolas"/>
                <a:ea typeface="Consolas"/>
                <a:cs typeface="Consolas"/>
                <a:sym typeface="Consolas"/>
              </a:rPr>
              <a:t>&gt;</a:t>
            </a:r>
            <a:endParaRPr sz="800" b="0" i="0" u="none" strike="noStrike" cap="none">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None/>
            </a:pPr>
            <a:r>
              <a:rPr lang="en-US" sz="800" b="0" i="0" u="none" strike="noStrike" cap="none">
                <a:solidFill>
                  <a:srgbClr val="D4D4D4"/>
                </a:solidFill>
                <a:latin typeface="Consolas"/>
                <a:ea typeface="Consolas"/>
                <a:cs typeface="Consolas"/>
                <a:sym typeface="Consolas"/>
              </a:rPr>
              <a:t>    </a:t>
            </a:r>
            <a:r>
              <a:rPr lang="en-US" sz="800" b="0" i="0" u="none" strike="noStrike" cap="none">
                <a:solidFill>
                  <a:srgbClr val="808080"/>
                </a:solidFill>
                <a:latin typeface="Consolas"/>
                <a:ea typeface="Consolas"/>
                <a:cs typeface="Consolas"/>
                <a:sym typeface="Consolas"/>
              </a:rPr>
              <a:t>&lt;</a:t>
            </a:r>
            <a:r>
              <a:rPr lang="en-US" sz="800" b="0" i="0" u="none" strike="noStrike" cap="none">
                <a:solidFill>
                  <a:srgbClr val="569CD6"/>
                </a:solidFill>
                <a:latin typeface="Consolas"/>
                <a:ea typeface="Consolas"/>
                <a:cs typeface="Consolas"/>
                <a:sym typeface="Consolas"/>
              </a:rPr>
              <a:t>section</a:t>
            </a:r>
            <a:r>
              <a:rPr lang="en-US" sz="800" b="0" i="0" u="none" strike="noStrike" cap="none">
                <a:solidFill>
                  <a:srgbClr val="808080"/>
                </a:solidFill>
                <a:latin typeface="Consolas"/>
                <a:ea typeface="Consolas"/>
                <a:cs typeface="Consolas"/>
                <a:sym typeface="Consolas"/>
              </a:rPr>
              <a:t>&gt;</a:t>
            </a:r>
            <a:endParaRPr sz="800" b="0" i="0" u="none" strike="noStrike" cap="none">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None/>
            </a:pPr>
            <a:r>
              <a:rPr lang="en-US" sz="800" b="0" i="0" u="none" strike="noStrike" cap="none">
                <a:solidFill>
                  <a:srgbClr val="D4D4D4"/>
                </a:solidFill>
                <a:latin typeface="Consolas"/>
                <a:ea typeface="Consolas"/>
                <a:cs typeface="Consolas"/>
                <a:sym typeface="Consolas"/>
              </a:rPr>
              <a:t>      </a:t>
            </a:r>
            <a:r>
              <a:rPr lang="en-US" sz="800" b="0" i="0" u="none" strike="noStrike" cap="none">
                <a:solidFill>
                  <a:srgbClr val="808080"/>
                </a:solidFill>
                <a:latin typeface="Consolas"/>
                <a:ea typeface="Consolas"/>
                <a:cs typeface="Consolas"/>
                <a:sym typeface="Consolas"/>
              </a:rPr>
              <a:t>&lt;</a:t>
            </a:r>
            <a:r>
              <a:rPr lang="en-US" sz="800" b="0" i="0" u="none" strike="noStrike" cap="none">
                <a:solidFill>
                  <a:srgbClr val="569CD6"/>
                </a:solidFill>
                <a:latin typeface="Consolas"/>
                <a:ea typeface="Consolas"/>
                <a:cs typeface="Consolas"/>
                <a:sym typeface="Consolas"/>
              </a:rPr>
              <a:t>h2</a:t>
            </a:r>
            <a:r>
              <a:rPr lang="en-US" sz="800" b="0" i="0" u="none" strike="noStrike" cap="none">
                <a:solidFill>
                  <a:srgbClr val="808080"/>
                </a:solidFill>
                <a:latin typeface="Consolas"/>
                <a:ea typeface="Consolas"/>
                <a:cs typeface="Consolas"/>
                <a:sym typeface="Consolas"/>
              </a:rPr>
              <a:t>&gt;</a:t>
            </a:r>
            <a:r>
              <a:rPr lang="en-US" sz="800" b="0" i="0" u="none" strike="noStrike" cap="none">
                <a:solidFill>
                  <a:srgbClr val="D4D4D4"/>
                </a:solidFill>
                <a:latin typeface="Consolas"/>
                <a:ea typeface="Consolas"/>
                <a:cs typeface="Consolas"/>
                <a:sym typeface="Consolas"/>
              </a:rPr>
              <a:t>Featured Artist</a:t>
            </a:r>
            <a:r>
              <a:rPr lang="en-US" sz="800" b="0" i="0" u="none" strike="noStrike" cap="none">
                <a:solidFill>
                  <a:srgbClr val="808080"/>
                </a:solidFill>
                <a:latin typeface="Consolas"/>
                <a:ea typeface="Consolas"/>
                <a:cs typeface="Consolas"/>
                <a:sym typeface="Consolas"/>
              </a:rPr>
              <a:t>&lt;/</a:t>
            </a:r>
            <a:r>
              <a:rPr lang="en-US" sz="800" b="0" i="0" u="none" strike="noStrike" cap="none">
                <a:solidFill>
                  <a:srgbClr val="569CD6"/>
                </a:solidFill>
                <a:latin typeface="Consolas"/>
                <a:ea typeface="Consolas"/>
                <a:cs typeface="Consolas"/>
                <a:sym typeface="Consolas"/>
              </a:rPr>
              <a:t>h2</a:t>
            </a:r>
            <a:r>
              <a:rPr lang="en-US" sz="800" b="0" i="0" u="none" strike="noStrike" cap="none">
                <a:solidFill>
                  <a:srgbClr val="808080"/>
                </a:solidFill>
                <a:latin typeface="Consolas"/>
                <a:ea typeface="Consolas"/>
                <a:cs typeface="Consolas"/>
                <a:sym typeface="Consolas"/>
              </a:rPr>
              <a:t>&gt;</a:t>
            </a:r>
            <a:endParaRPr sz="800" b="0" i="0" u="none" strike="noStrike" cap="none">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None/>
            </a:pPr>
            <a:r>
              <a:rPr lang="en-US" sz="800" b="0" i="0" u="none" strike="noStrike" cap="none">
                <a:solidFill>
                  <a:srgbClr val="D4D4D4"/>
                </a:solidFill>
                <a:latin typeface="Consolas"/>
                <a:ea typeface="Consolas"/>
                <a:cs typeface="Consolas"/>
                <a:sym typeface="Consolas"/>
              </a:rPr>
              <a:t>      </a:t>
            </a:r>
            <a:r>
              <a:rPr lang="en-US" sz="800" b="0" i="0" u="none" strike="noStrike" cap="none">
                <a:solidFill>
                  <a:srgbClr val="808080"/>
                </a:solidFill>
                <a:latin typeface="Consolas"/>
                <a:ea typeface="Consolas"/>
                <a:cs typeface="Consolas"/>
                <a:sym typeface="Consolas"/>
              </a:rPr>
              <a:t>&lt;</a:t>
            </a:r>
            <a:r>
              <a:rPr lang="en-US" sz="800" b="0" i="0" u="none" strike="noStrike" cap="none">
                <a:solidFill>
                  <a:srgbClr val="569CD6"/>
                </a:solidFill>
                <a:latin typeface="Consolas"/>
                <a:ea typeface="Consolas"/>
                <a:cs typeface="Consolas"/>
                <a:sym typeface="Consolas"/>
              </a:rPr>
              <a:t>article</a:t>
            </a:r>
            <a:r>
              <a:rPr lang="en-US" sz="800" b="0" i="0" u="none" strike="noStrike" cap="none">
                <a:solidFill>
                  <a:srgbClr val="808080"/>
                </a:solidFill>
                <a:latin typeface="Consolas"/>
                <a:ea typeface="Consolas"/>
                <a:cs typeface="Consolas"/>
                <a:sym typeface="Consolas"/>
              </a:rPr>
              <a:t>&gt;</a:t>
            </a:r>
            <a:endParaRPr sz="800" b="0" i="0" u="none" strike="noStrike" cap="none">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None/>
            </a:pPr>
            <a:r>
              <a:rPr lang="en-US" sz="800" b="0" i="0" u="none" strike="noStrike" cap="none">
                <a:solidFill>
                  <a:srgbClr val="D4D4D4"/>
                </a:solidFill>
                <a:latin typeface="Consolas"/>
                <a:ea typeface="Consolas"/>
                <a:cs typeface="Consolas"/>
                <a:sym typeface="Consolas"/>
              </a:rPr>
              <a:t>        </a:t>
            </a:r>
            <a:r>
              <a:rPr lang="en-US" sz="800" b="0" i="0" u="none" strike="noStrike" cap="none">
                <a:solidFill>
                  <a:srgbClr val="808080"/>
                </a:solidFill>
                <a:latin typeface="Consolas"/>
                <a:ea typeface="Consolas"/>
                <a:cs typeface="Consolas"/>
                <a:sym typeface="Consolas"/>
              </a:rPr>
              <a:t>&lt;</a:t>
            </a:r>
            <a:r>
              <a:rPr lang="en-US" sz="800" b="0" i="0" u="none" strike="noStrike" cap="none">
                <a:solidFill>
                  <a:srgbClr val="569CD6"/>
                </a:solidFill>
                <a:latin typeface="Consolas"/>
                <a:ea typeface="Consolas"/>
                <a:cs typeface="Consolas"/>
                <a:sym typeface="Consolas"/>
              </a:rPr>
              <a:t>img</a:t>
            </a:r>
            <a:r>
              <a:rPr lang="en-US" sz="800" b="0" i="0" u="none" strike="noStrike" cap="none">
                <a:solidFill>
                  <a:srgbClr val="D4D4D4"/>
                </a:solidFill>
                <a:latin typeface="Consolas"/>
                <a:ea typeface="Consolas"/>
                <a:cs typeface="Consolas"/>
                <a:sym typeface="Consolas"/>
              </a:rPr>
              <a:t> </a:t>
            </a:r>
            <a:r>
              <a:rPr lang="en-US" sz="800" b="0" i="0" u="none" strike="noStrike" cap="none">
                <a:solidFill>
                  <a:srgbClr val="9CDCFE"/>
                </a:solidFill>
                <a:latin typeface="Consolas"/>
                <a:ea typeface="Consolas"/>
                <a:cs typeface="Consolas"/>
                <a:sym typeface="Consolas"/>
              </a:rPr>
              <a:t>src</a:t>
            </a:r>
            <a:r>
              <a:rPr lang="en-US" sz="800" b="0" i="0" u="none" strike="noStrike" cap="none">
                <a:solidFill>
                  <a:srgbClr val="D4D4D4"/>
                </a:solidFill>
                <a:latin typeface="Consolas"/>
                <a:ea typeface="Consolas"/>
                <a:cs typeface="Consolas"/>
                <a:sym typeface="Consolas"/>
              </a:rPr>
              <a:t>=</a:t>
            </a:r>
            <a:r>
              <a:rPr lang="en-US" sz="800" b="0" i="0" u="none" strike="noStrike" cap="none">
                <a:solidFill>
                  <a:srgbClr val="CE9178"/>
                </a:solidFill>
                <a:latin typeface="Consolas"/>
                <a:ea typeface="Consolas"/>
                <a:cs typeface="Consolas"/>
                <a:sym typeface="Consolas"/>
              </a:rPr>
              <a:t>"images/artist.jpg"</a:t>
            </a:r>
            <a:r>
              <a:rPr lang="en-US" sz="800" b="0" i="0" u="none" strike="noStrike" cap="none">
                <a:solidFill>
                  <a:srgbClr val="D4D4D4"/>
                </a:solidFill>
                <a:latin typeface="Consolas"/>
                <a:ea typeface="Consolas"/>
                <a:cs typeface="Consolas"/>
                <a:sym typeface="Consolas"/>
              </a:rPr>
              <a:t> </a:t>
            </a:r>
            <a:r>
              <a:rPr lang="en-US" sz="800" b="0" i="0" u="none" strike="noStrike" cap="none">
                <a:solidFill>
                  <a:srgbClr val="9CDCFE"/>
                </a:solidFill>
                <a:latin typeface="Consolas"/>
                <a:ea typeface="Consolas"/>
                <a:cs typeface="Consolas"/>
                <a:sym typeface="Consolas"/>
              </a:rPr>
              <a:t>alt</a:t>
            </a:r>
            <a:r>
              <a:rPr lang="en-US" sz="800" b="0" i="0" u="none" strike="noStrike" cap="none">
                <a:solidFill>
                  <a:srgbClr val="D4D4D4"/>
                </a:solidFill>
                <a:latin typeface="Consolas"/>
                <a:ea typeface="Consolas"/>
                <a:cs typeface="Consolas"/>
                <a:sym typeface="Consolas"/>
              </a:rPr>
              <a:t>=</a:t>
            </a:r>
            <a:r>
              <a:rPr lang="en-US" sz="800" b="0" i="0" u="none" strike="noStrike" cap="none">
                <a:solidFill>
                  <a:srgbClr val="CE9178"/>
                </a:solidFill>
                <a:latin typeface="Consolas"/>
                <a:ea typeface="Consolas"/>
                <a:cs typeface="Consolas"/>
                <a:sym typeface="Consolas"/>
              </a:rPr>
              <a:t>"Artist Name"</a:t>
            </a:r>
            <a:r>
              <a:rPr lang="en-US" sz="800" b="0" i="0" u="none" strike="noStrike" cap="none">
                <a:solidFill>
                  <a:srgbClr val="808080"/>
                </a:solidFill>
                <a:latin typeface="Consolas"/>
                <a:ea typeface="Consolas"/>
                <a:cs typeface="Consolas"/>
                <a:sym typeface="Consolas"/>
              </a:rPr>
              <a:t>&gt;</a:t>
            </a:r>
            <a:endParaRPr sz="800" b="0" i="0" u="none" strike="noStrike" cap="none">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None/>
            </a:pPr>
            <a:r>
              <a:rPr lang="en-US" sz="800" b="0" i="0" u="none" strike="noStrike" cap="none">
                <a:solidFill>
                  <a:srgbClr val="D4D4D4"/>
                </a:solidFill>
                <a:latin typeface="Consolas"/>
                <a:ea typeface="Consolas"/>
                <a:cs typeface="Consolas"/>
                <a:sym typeface="Consolas"/>
              </a:rPr>
              <a:t>        </a:t>
            </a:r>
            <a:r>
              <a:rPr lang="en-US" sz="800" b="0" i="0" u="none" strike="noStrike" cap="none">
                <a:solidFill>
                  <a:srgbClr val="808080"/>
                </a:solidFill>
                <a:latin typeface="Consolas"/>
                <a:ea typeface="Consolas"/>
                <a:cs typeface="Consolas"/>
                <a:sym typeface="Consolas"/>
              </a:rPr>
              <a:t>&lt;</a:t>
            </a:r>
            <a:r>
              <a:rPr lang="en-US" sz="800" b="0" i="0" u="none" strike="noStrike" cap="none">
                <a:solidFill>
                  <a:srgbClr val="569CD6"/>
                </a:solidFill>
                <a:latin typeface="Consolas"/>
                <a:ea typeface="Consolas"/>
                <a:cs typeface="Consolas"/>
                <a:sym typeface="Consolas"/>
              </a:rPr>
              <a:t>h3</a:t>
            </a:r>
            <a:r>
              <a:rPr lang="en-US" sz="800" b="0" i="0" u="none" strike="noStrike" cap="none">
                <a:solidFill>
                  <a:srgbClr val="808080"/>
                </a:solidFill>
                <a:latin typeface="Consolas"/>
                <a:ea typeface="Consolas"/>
                <a:cs typeface="Consolas"/>
                <a:sym typeface="Consolas"/>
              </a:rPr>
              <a:t>&gt;</a:t>
            </a:r>
            <a:r>
              <a:rPr lang="en-US" sz="800" b="0" i="0" u="none" strike="noStrike" cap="none">
                <a:solidFill>
                  <a:srgbClr val="D4D4D4"/>
                </a:solidFill>
                <a:latin typeface="Consolas"/>
                <a:ea typeface="Consolas"/>
                <a:cs typeface="Consolas"/>
                <a:sym typeface="Consolas"/>
              </a:rPr>
              <a:t>Artist Name</a:t>
            </a:r>
            <a:r>
              <a:rPr lang="en-US" sz="800" b="0" i="0" u="none" strike="noStrike" cap="none">
                <a:solidFill>
                  <a:srgbClr val="808080"/>
                </a:solidFill>
                <a:latin typeface="Consolas"/>
                <a:ea typeface="Consolas"/>
                <a:cs typeface="Consolas"/>
                <a:sym typeface="Consolas"/>
              </a:rPr>
              <a:t>&lt;/</a:t>
            </a:r>
            <a:r>
              <a:rPr lang="en-US" sz="800" b="0" i="0" u="none" strike="noStrike" cap="none">
                <a:solidFill>
                  <a:srgbClr val="569CD6"/>
                </a:solidFill>
                <a:latin typeface="Consolas"/>
                <a:ea typeface="Consolas"/>
                <a:cs typeface="Consolas"/>
                <a:sym typeface="Consolas"/>
              </a:rPr>
              <a:t>h3</a:t>
            </a:r>
            <a:r>
              <a:rPr lang="en-US" sz="800" b="0" i="0" u="none" strike="noStrike" cap="none">
                <a:solidFill>
                  <a:srgbClr val="808080"/>
                </a:solidFill>
                <a:latin typeface="Consolas"/>
                <a:ea typeface="Consolas"/>
                <a:cs typeface="Consolas"/>
                <a:sym typeface="Consolas"/>
              </a:rPr>
              <a:t>&gt;</a:t>
            </a:r>
            <a:endParaRPr sz="800" b="0" i="0" u="none" strike="noStrike" cap="none">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None/>
            </a:pPr>
            <a:r>
              <a:rPr lang="en-US" sz="800" b="0" i="0" u="none" strike="noStrike" cap="none">
                <a:solidFill>
                  <a:srgbClr val="D4D4D4"/>
                </a:solidFill>
                <a:latin typeface="Consolas"/>
                <a:ea typeface="Consolas"/>
                <a:cs typeface="Consolas"/>
                <a:sym typeface="Consolas"/>
              </a:rPr>
              <a:t>        </a:t>
            </a:r>
            <a:r>
              <a:rPr lang="en-US" sz="800" b="0" i="0" u="none" strike="noStrike" cap="none">
                <a:solidFill>
                  <a:srgbClr val="808080"/>
                </a:solidFill>
                <a:latin typeface="Consolas"/>
                <a:ea typeface="Consolas"/>
                <a:cs typeface="Consolas"/>
                <a:sym typeface="Consolas"/>
              </a:rPr>
              <a:t>&lt;</a:t>
            </a:r>
            <a:r>
              <a:rPr lang="en-US" sz="800" b="0" i="0" u="none" strike="noStrike" cap="none">
                <a:solidFill>
                  <a:srgbClr val="569CD6"/>
                </a:solidFill>
                <a:latin typeface="Consolas"/>
                <a:ea typeface="Consolas"/>
                <a:cs typeface="Consolas"/>
                <a:sym typeface="Consolas"/>
              </a:rPr>
              <a:t>p</a:t>
            </a:r>
            <a:r>
              <a:rPr lang="en-US" sz="800" b="0" i="0" u="none" strike="noStrike" cap="none">
                <a:solidFill>
                  <a:srgbClr val="808080"/>
                </a:solidFill>
                <a:latin typeface="Consolas"/>
                <a:ea typeface="Consolas"/>
                <a:cs typeface="Consolas"/>
                <a:sym typeface="Consolas"/>
              </a:rPr>
              <a:t>&gt;</a:t>
            </a:r>
            <a:r>
              <a:rPr lang="en-US" sz="800" b="0" i="0" u="none" strike="noStrike" cap="none">
                <a:solidFill>
                  <a:srgbClr val="D4D4D4"/>
                </a:solidFill>
                <a:latin typeface="Consolas"/>
                <a:ea typeface="Consolas"/>
                <a:cs typeface="Consolas"/>
                <a:sym typeface="Consolas"/>
              </a:rPr>
              <a:t>Lorem ipsum dolor sit amet, consectetur adipiscing elit. Duis sit amet ex euismod, dignissim orci in, aliquet nibh. Fusce ullamcorper, sapien ut sagittis eleifend, quam eros vehicula risus, ut posuere tellus risus ut</a:t>
            </a:r>
            <a:endParaRPr sz="800" b="0" i="0" u="none" strike="noStrike" cap="none">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None/>
            </a:pPr>
            <a:r>
              <a:rPr lang="en-US" sz="800" b="0" i="0" u="none" strike="noStrike" cap="none">
                <a:solidFill>
                  <a:srgbClr val="D4D4D4"/>
                </a:solidFill>
                <a:latin typeface="Consolas"/>
                <a:ea typeface="Consolas"/>
                <a:cs typeface="Consolas"/>
                <a:sym typeface="Consolas"/>
              </a:rPr>
              <a:t>          felis.</a:t>
            </a:r>
            <a:r>
              <a:rPr lang="en-US" sz="800" b="0" i="0" u="none" strike="noStrike" cap="none">
                <a:solidFill>
                  <a:srgbClr val="808080"/>
                </a:solidFill>
                <a:latin typeface="Consolas"/>
                <a:ea typeface="Consolas"/>
                <a:cs typeface="Consolas"/>
                <a:sym typeface="Consolas"/>
              </a:rPr>
              <a:t>&lt;/</a:t>
            </a:r>
            <a:r>
              <a:rPr lang="en-US" sz="800" b="0" i="0" u="none" strike="noStrike" cap="none">
                <a:solidFill>
                  <a:srgbClr val="569CD6"/>
                </a:solidFill>
                <a:latin typeface="Consolas"/>
                <a:ea typeface="Consolas"/>
                <a:cs typeface="Consolas"/>
                <a:sym typeface="Consolas"/>
              </a:rPr>
              <a:t>p</a:t>
            </a:r>
            <a:r>
              <a:rPr lang="en-US" sz="800" b="0" i="0" u="none" strike="noStrike" cap="none">
                <a:solidFill>
                  <a:srgbClr val="808080"/>
                </a:solidFill>
                <a:latin typeface="Consolas"/>
                <a:ea typeface="Consolas"/>
                <a:cs typeface="Consolas"/>
                <a:sym typeface="Consolas"/>
              </a:rPr>
              <a:t>&gt;</a:t>
            </a:r>
            <a:endParaRPr sz="800" b="0" i="0" u="none" strike="noStrike" cap="none">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None/>
            </a:pPr>
            <a:r>
              <a:rPr lang="en-US" sz="800" b="0" i="0" u="none" strike="noStrike" cap="none">
                <a:solidFill>
                  <a:srgbClr val="D4D4D4"/>
                </a:solidFill>
                <a:latin typeface="Consolas"/>
                <a:ea typeface="Consolas"/>
                <a:cs typeface="Consolas"/>
                <a:sym typeface="Consolas"/>
              </a:rPr>
              <a:t>          </a:t>
            </a:r>
            <a:r>
              <a:rPr lang="en-US" sz="800" b="0" i="0" u="none" strike="noStrike" cap="none">
                <a:solidFill>
                  <a:srgbClr val="808080"/>
                </a:solidFill>
                <a:latin typeface="Consolas"/>
                <a:ea typeface="Consolas"/>
                <a:cs typeface="Consolas"/>
                <a:sym typeface="Consolas"/>
              </a:rPr>
              <a:t>&lt;</a:t>
            </a:r>
            <a:r>
              <a:rPr lang="en-US" sz="800" b="0" i="0" u="none" strike="noStrike" cap="none">
                <a:solidFill>
                  <a:srgbClr val="569CD6"/>
                </a:solidFill>
                <a:latin typeface="Consolas"/>
                <a:ea typeface="Consolas"/>
                <a:cs typeface="Consolas"/>
                <a:sym typeface="Consolas"/>
              </a:rPr>
              <a:t>a</a:t>
            </a:r>
            <a:r>
              <a:rPr lang="en-US" sz="800" b="0" i="0" u="none" strike="noStrike" cap="none">
                <a:solidFill>
                  <a:srgbClr val="D4D4D4"/>
                </a:solidFill>
                <a:latin typeface="Consolas"/>
                <a:ea typeface="Consolas"/>
                <a:cs typeface="Consolas"/>
                <a:sym typeface="Consolas"/>
              </a:rPr>
              <a:t> </a:t>
            </a:r>
            <a:r>
              <a:rPr lang="en-US" sz="800" b="0" i="0" u="none" strike="noStrike" cap="none">
                <a:solidFill>
                  <a:srgbClr val="9CDCFE"/>
                </a:solidFill>
                <a:latin typeface="Consolas"/>
                <a:ea typeface="Consolas"/>
                <a:cs typeface="Consolas"/>
                <a:sym typeface="Consolas"/>
              </a:rPr>
              <a:t>href</a:t>
            </a:r>
            <a:r>
              <a:rPr lang="en-US" sz="800" b="0" i="0" u="none" strike="noStrike" cap="none">
                <a:solidFill>
                  <a:srgbClr val="D4D4D4"/>
                </a:solidFill>
                <a:latin typeface="Consolas"/>
                <a:ea typeface="Consolas"/>
                <a:cs typeface="Consolas"/>
                <a:sym typeface="Consolas"/>
              </a:rPr>
              <a:t>=</a:t>
            </a:r>
            <a:r>
              <a:rPr lang="en-US" sz="800" b="0" i="0" u="none" strike="noStrike" cap="none">
                <a:solidFill>
                  <a:srgbClr val="CE9178"/>
                </a:solidFill>
                <a:latin typeface="Consolas"/>
                <a:ea typeface="Consolas"/>
                <a:cs typeface="Consolas"/>
                <a:sym typeface="Consolas"/>
              </a:rPr>
              <a:t>"#"</a:t>
            </a:r>
            <a:r>
              <a:rPr lang="en-US" sz="800" b="0" i="0" u="none" strike="noStrike" cap="none">
                <a:solidFill>
                  <a:srgbClr val="808080"/>
                </a:solidFill>
                <a:latin typeface="Consolas"/>
                <a:ea typeface="Consolas"/>
                <a:cs typeface="Consolas"/>
                <a:sym typeface="Consolas"/>
              </a:rPr>
              <a:t>&gt;</a:t>
            </a:r>
            <a:r>
              <a:rPr lang="en-US" sz="800" b="0" i="0" u="none" strike="noStrike" cap="none">
                <a:solidFill>
                  <a:srgbClr val="D4D4D4"/>
                </a:solidFill>
                <a:latin typeface="Consolas"/>
                <a:ea typeface="Consolas"/>
                <a:cs typeface="Consolas"/>
                <a:sym typeface="Consolas"/>
              </a:rPr>
              <a:t>Read More</a:t>
            </a:r>
            <a:r>
              <a:rPr lang="en-US" sz="800" b="0" i="0" u="none" strike="noStrike" cap="none">
                <a:solidFill>
                  <a:srgbClr val="808080"/>
                </a:solidFill>
                <a:latin typeface="Consolas"/>
                <a:ea typeface="Consolas"/>
                <a:cs typeface="Consolas"/>
                <a:sym typeface="Consolas"/>
              </a:rPr>
              <a:t>&lt;/</a:t>
            </a:r>
            <a:r>
              <a:rPr lang="en-US" sz="800" b="0" i="0" u="none" strike="noStrike" cap="none">
                <a:solidFill>
                  <a:srgbClr val="569CD6"/>
                </a:solidFill>
                <a:latin typeface="Consolas"/>
                <a:ea typeface="Consolas"/>
                <a:cs typeface="Consolas"/>
                <a:sym typeface="Consolas"/>
              </a:rPr>
              <a:t>a</a:t>
            </a:r>
            <a:r>
              <a:rPr lang="en-US" sz="800" b="0" i="0" u="none" strike="noStrike" cap="none">
                <a:solidFill>
                  <a:srgbClr val="808080"/>
                </a:solidFill>
                <a:latin typeface="Consolas"/>
                <a:ea typeface="Consolas"/>
                <a:cs typeface="Consolas"/>
                <a:sym typeface="Consolas"/>
              </a:rPr>
              <a:t>&gt;</a:t>
            </a:r>
            <a:endParaRPr sz="800" b="0" i="0" u="none" strike="noStrike" cap="none">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None/>
            </a:pPr>
            <a:r>
              <a:rPr lang="en-US" sz="800" b="0" i="0" u="none" strike="noStrike" cap="none">
                <a:solidFill>
                  <a:srgbClr val="D4D4D4"/>
                </a:solidFill>
                <a:latin typeface="Consolas"/>
                <a:ea typeface="Consolas"/>
                <a:cs typeface="Consolas"/>
                <a:sym typeface="Consolas"/>
              </a:rPr>
              <a:t>        </a:t>
            </a:r>
            <a:r>
              <a:rPr lang="en-US" sz="800" b="0" i="0" u="none" strike="noStrike" cap="none">
                <a:solidFill>
                  <a:srgbClr val="808080"/>
                </a:solidFill>
                <a:latin typeface="Consolas"/>
                <a:ea typeface="Consolas"/>
                <a:cs typeface="Consolas"/>
                <a:sym typeface="Consolas"/>
              </a:rPr>
              <a:t>&lt;/</a:t>
            </a:r>
            <a:r>
              <a:rPr lang="en-US" sz="800" b="0" i="0" u="none" strike="noStrike" cap="none">
                <a:solidFill>
                  <a:srgbClr val="569CD6"/>
                </a:solidFill>
                <a:latin typeface="Consolas"/>
                <a:ea typeface="Consolas"/>
                <a:cs typeface="Consolas"/>
                <a:sym typeface="Consolas"/>
              </a:rPr>
              <a:t>article</a:t>
            </a:r>
            <a:r>
              <a:rPr lang="en-US" sz="800" b="0" i="0" u="none" strike="noStrike" cap="none">
                <a:solidFill>
                  <a:srgbClr val="808080"/>
                </a:solidFill>
                <a:latin typeface="Consolas"/>
                <a:ea typeface="Consolas"/>
                <a:cs typeface="Consolas"/>
                <a:sym typeface="Consolas"/>
              </a:rPr>
              <a:t>&gt;</a:t>
            </a:r>
            <a:endParaRPr sz="800" b="0" i="0" u="none" strike="noStrike" cap="none">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None/>
            </a:pPr>
            <a:r>
              <a:rPr lang="en-US" sz="800" b="0" i="0" u="none" strike="noStrike" cap="none">
                <a:solidFill>
                  <a:srgbClr val="D4D4D4"/>
                </a:solidFill>
                <a:latin typeface="Consolas"/>
                <a:ea typeface="Consolas"/>
                <a:cs typeface="Consolas"/>
                <a:sym typeface="Consolas"/>
              </a:rPr>
              <a:t>      </a:t>
            </a:r>
            <a:r>
              <a:rPr lang="en-US" sz="800" b="0" i="0" u="none" strike="noStrike" cap="none">
                <a:solidFill>
                  <a:srgbClr val="808080"/>
                </a:solidFill>
                <a:latin typeface="Consolas"/>
                <a:ea typeface="Consolas"/>
                <a:cs typeface="Consolas"/>
                <a:sym typeface="Consolas"/>
              </a:rPr>
              <a:t>&lt;/</a:t>
            </a:r>
            <a:r>
              <a:rPr lang="en-US" sz="800" b="0" i="0" u="none" strike="noStrike" cap="none">
                <a:solidFill>
                  <a:srgbClr val="569CD6"/>
                </a:solidFill>
                <a:latin typeface="Consolas"/>
                <a:ea typeface="Consolas"/>
                <a:cs typeface="Consolas"/>
                <a:sym typeface="Consolas"/>
              </a:rPr>
              <a:t>section</a:t>
            </a:r>
            <a:r>
              <a:rPr lang="en-US" sz="800" b="0" i="0" u="none" strike="noStrike" cap="none">
                <a:solidFill>
                  <a:srgbClr val="808080"/>
                </a:solidFill>
                <a:latin typeface="Consolas"/>
                <a:ea typeface="Consolas"/>
                <a:cs typeface="Consolas"/>
                <a:sym typeface="Consolas"/>
              </a:rPr>
              <a:t>&gt;</a:t>
            </a:r>
            <a:endParaRPr/>
          </a:p>
          <a:p>
            <a:pPr marL="0" marR="0" lvl="0" indent="0" algn="l" rtl="0">
              <a:lnSpc>
                <a:spcPct val="100000"/>
              </a:lnSpc>
              <a:spcBef>
                <a:spcPts val="0"/>
              </a:spcBef>
              <a:spcAft>
                <a:spcPts val="0"/>
              </a:spcAft>
              <a:buNone/>
            </a:pPr>
            <a:r>
              <a:rPr lang="en-US" sz="800" b="0" i="0" u="none" strike="noStrike" cap="none">
                <a:solidFill>
                  <a:srgbClr val="808080"/>
                </a:solidFill>
                <a:latin typeface="Consolas"/>
                <a:ea typeface="Consolas"/>
                <a:cs typeface="Consolas"/>
                <a:sym typeface="Consolas"/>
              </a:rPr>
              <a:t>To continue on left side</a:t>
            </a:r>
            <a:endParaRPr sz="800" b="0" i="0" u="none" strike="noStrike" cap="none">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None/>
            </a:pPr>
            <a:r>
              <a:rPr lang="en-US" sz="800" b="0" i="0" u="none" strike="noStrike" cap="none">
                <a:solidFill>
                  <a:srgbClr val="D4D4D4"/>
                </a:solidFill>
                <a:latin typeface="Consolas"/>
                <a:ea typeface="Consolas"/>
                <a:cs typeface="Consolas"/>
                <a:sym typeface="Consolas"/>
              </a:rPr>
              <a:t>  </a:t>
            </a:r>
            <a:endParaRPr/>
          </a:p>
          <a:p>
            <a:pPr marL="0" marR="0" lvl="0" indent="0" algn="l" rtl="0">
              <a:lnSpc>
                <a:spcPct val="107916"/>
              </a:lnSpc>
              <a:spcBef>
                <a:spcPts val="0"/>
              </a:spcBef>
              <a:spcAft>
                <a:spcPts val="0"/>
              </a:spcAft>
              <a:buNone/>
            </a:pPr>
            <a:endParaRPr sz="1050" b="1" i="0" u="none" strike="noStrike" cap="none">
              <a:solidFill>
                <a:srgbClr val="0B5394"/>
              </a:solidFill>
              <a:latin typeface="EB Garamond Medium"/>
              <a:ea typeface="EB Garamond Medium"/>
              <a:cs typeface="EB Garamond Medium"/>
              <a:sym typeface="EB Garamond Medium"/>
            </a:endParaRPr>
          </a:p>
        </p:txBody>
      </p:sp>
      <p:sp>
        <p:nvSpPr>
          <p:cNvPr id="1850" name="Google Shape;1850;g2139dc51b5f_0_0"/>
          <p:cNvSpPr txBox="1"/>
          <p:nvPr/>
        </p:nvSpPr>
        <p:spPr>
          <a:xfrm>
            <a:off x="5148679" y="216793"/>
            <a:ext cx="3672114" cy="46397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b="0" i="0" u="none" strike="noStrike" cap="none">
                <a:solidFill>
                  <a:srgbClr val="D4D4D4"/>
                </a:solidFill>
                <a:latin typeface="Consolas"/>
                <a:ea typeface="Consolas"/>
                <a:cs typeface="Consolas"/>
                <a:sym typeface="Consolas"/>
              </a:rPr>
              <a:t>  </a:t>
            </a:r>
            <a:r>
              <a:rPr lang="en-US" sz="1000" b="0" i="0" u="none" strike="noStrike" cap="none">
                <a:solidFill>
                  <a:srgbClr val="D4D4D4"/>
                </a:solidFill>
                <a:latin typeface="Consolas"/>
                <a:ea typeface="Consolas"/>
                <a:cs typeface="Consolas"/>
                <a:sym typeface="Consolas"/>
              </a:rPr>
              <a:t>     </a:t>
            </a:r>
            <a:r>
              <a:rPr lang="en-US" sz="700" b="0" i="0" u="none" strike="noStrike" cap="none">
                <a:solidFill>
                  <a:srgbClr val="D4D4D4"/>
                </a:solidFill>
                <a:latin typeface="Consolas"/>
                <a:ea typeface="Consolas"/>
                <a:cs typeface="Consolas"/>
                <a:sym typeface="Consolas"/>
              </a:rPr>
              <a:t>      </a:t>
            </a:r>
            <a:r>
              <a:rPr lang="en-US" sz="700" b="0" i="0" u="none" strike="noStrike" cap="none">
                <a:solidFill>
                  <a:srgbClr val="808080"/>
                </a:solidFill>
                <a:latin typeface="Consolas"/>
                <a:ea typeface="Consolas"/>
                <a:cs typeface="Consolas"/>
                <a:sym typeface="Consolas"/>
              </a:rPr>
              <a:t>&lt;</a:t>
            </a:r>
            <a:r>
              <a:rPr lang="en-US" sz="700" b="0" i="0" u="none" strike="noStrike" cap="none">
                <a:solidFill>
                  <a:srgbClr val="569CD6"/>
                </a:solidFill>
                <a:latin typeface="Consolas"/>
                <a:ea typeface="Consolas"/>
                <a:cs typeface="Consolas"/>
                <a:sym typeface="Consolas"/>
              </a:rPr>
              <a:t>section</a:t>
            </a:r>
            <a:r>
              <a:rPr lang="en-US" sz="700" b="0" i="0" u="none" strike="noStrike" cap="none">
                <a:solidFill>
                  <a:srgbClr val="808080"/>
                </a:solidFill>
                <a:latin typeface="Consolas"/>
                <a:ea typeface="Consolas"/>
                <a:cs typeface="Consolas"/>
                <a:sym typeface="Consolas"/>
              </a:rPr>
              <a:t>&gt;</a:t>
            </a:r>
            <a:endParaRPr sz="700" b="0" i="0" u="none" strike="noStrike" cap="none">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None/>
            </a:pPr>
            <a:r>
              <a:rPr lang="en-US" sz="700" b="0" i="0" u="none" strike="noStrike" cap="none">
                <a:solidFill>
                  <a:srgbClr val="D4D4D4"/>
                </a:solidFill>
                <a:latin typeface="Consolas"/>
                <a:ea typeface="Consolas"/>
                <a:cs typeface="Consolas"/>
                <a:sym typeface="Consolas"/>
              </a:rPr>
              <a:t>        </a:t>
            </a:r>
            <a:r>
              <a:rPr lang="en-US" sz="700" b="0" i="0" u="none" strike="noStrike" cap="none">
                <a:solidFill>
                  <a:srgbClr val="808080"/>
                </a:solidFill>
                <a:latin typeface="Consolas"/>
                <a:ea typeface="Consolas"/>
                <a:cs typeface="Consolas"/>
                <a:sym typeface="Consolas"/>
              </a:rPr>
              <a:t>&lt;</a:t>
            </a:r>
            <a:r>
              <a:rPr lang="en-US" sz="700" b="0" i="0" u="none" strike="noStrike" cap="none">
                <a:solidFill>
                  <a:srgbClr val="569CD6"/>
                </a:solidFill>
                <a:latin typeface="Consolas"/>
                <a:ea typeface="Consolas"/>
                <a:cs typeface="Consolas"/>
                <a:sym typeface="Consolas"/>
              </a:rPr>
              <a:t>h2</a:t>
            </a:r>
            <a:r>
              <a:rPr lang="en-US" sz="700" b="0" i="0" u="none" strike="noStrike" cap="none">
                <a:solidFill>
                  <a:srgbClr val="808080"/>
                </a:solidFill>
                <a:latin typeface="Consolas"/>
                <a:ea typeface="Consolas"/>
                <a:cs typeface="Consolas"/>
                <a:sym typeface="Consolas"/>
              </a:rPr>
              <a:t>&gt;</a:t>
            </a:r>
            <a:r>
              <a:rPr lang="en-US" sz="700" b="0" i="0" u="none" strike="noStrike" cap="none">
                <a:solidFill>
                  <a:srgbClr val="D4D4D4"/>
                </a:solidFill>
                <a:latin typeface="Consolas"/>
                <a:ea typeface="Consolas"/>
                <a:cs typeface="Consolas"/>
                <a:sym typeface="Consolas"/>
              </a:rPr>
              <a:t>Latest Exhibitions</a:t>
            </a:r>
            <a:r>
              <a:rPr lang="en-US" sz="700" b="0" i="0" u="none" strike="noStrike" cap="none">
                <a:solidFill>
                  <a:srgbClr val="808080"/>
                </a:solidFill>
                <a:latin typeface="Consolas"/>
                <a:ea typeface="Consolas"/>
                <a:cs typeface="Consolas"/>
                <a:sym typeface="Consolas"/>
              </a:rPr>
              <a:t>&lt;/</a:t>
            </a:r>
            <a:r>
              <a:rPr lang="en-US" sz="700" b="0" i="0" u="none" strike="noStrike" cap="none">
                <a:solidFill>
                  <a:srgbClr val="569CD6"/>
                </a:solidFill>
                <a:latin typeface="Consolas"/>
                <a:ea typeface="Consolas"/>
                <a:cs typeface="Consolas"/>
                <a:sym typeface="Consolas"/>
              </a:rPr>
              <a:t>h2</a:t>
            </a:r>
            <a:r>
              <a:rPr lang="en-US" sz="700" b="0" i="0" u="none" strike="noStrike" cap="none">
                <a:solidFill>
                  <a:srgbClr val="808080"/>
                </a:solidFill>
                <a:latin typeface="Consolas"/>
                <a:ea typeface="Consolas"/>
                <a:cs typeface="Consolas"/>
                <a:sym typeface="Consolas"/>
              </a:rPr>
              <a:t>&gt;</a:t>
            </a:r>
            <a:endParaRPr sz="700" b="0" i="0" u="none" strike="noStrike" cap="none">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None/>
            </a:pPr>
            <a:r>
              <a:rPr lang="en-US" sz="700" b="0" i="0" u="none" strike="noStrike" cap="none">
                <a:solidFill>
                  <a:srgbClr val="D4D4D4"/>
                </a:solidFill>
                <a:latin typeface="Consolas"/>
                <a:ea typeface="Consolas"/>
                <a:cs typeface="Consolas"/>
                <a:sym typeface="Consolas"/>
              </a:rPr>
              <a:t>        </a:t>
            </a:r>
            <a:r>
              <a:rPr lang="en-US" sz="700" b="0" i="0" u="none" strike="noStrike" cap="none">
                <a:solidFill>
                  <a:srgbClr val="808080"/>
                </a:solidFill>
                <a:latin typeface="Consolas"/>
                <a:ea typeface="Consolas"/>
                <a:cs typeface="Consolas"/>
                <a:sym typeface="Consolas"/>
              </a:rPr>
              <a:t>&lt;</a:t>
            </a:r>
            <a:r>
              <a:rPr lang="en-US" sz="700" b="0" i="0" u="none" strike="noStrike" cap="none">
                <a:solidFill>
                  <a:srgbClr val="569CD6"/>
                </a:solidFill>
                <a:latin typeface="Consolas"/>
                <a:ea typeface="Consolas"/>
                <a:cs typeface="Consolas"/>
                <a:sym typeface="Consolas"/>
              </a:rPr>
              <a:t>article</a:t>
            </a:r>
            <a:r>
              <a:rPr lang="en-US" sz="700" b="0" i="0" u="none" strike="noStrike" cap="none">
                <a:solidFill>
                  <a:srgbClr val="808080"/>
                </a:solidFill>
                <a:latin typeface="Consolas"/>
                <a:ea typeface="Consolas"/>
                <a:cs typeface="Consolas"/>
                <a:sym typeface="Consolas"/>
              </a:rPr>
              <a:t>&gt;</a:t>
            </a:r>
            <a:endParaRPr sz="700" b="0" i="0" u="none" strike="noStrike" cap="none">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None/>
            </a:pPr>
            <a:r>
              <a:rPr lang="en-US" sz="700" b="0" i="0" u="none" strike="noStrike" cap="none">
                <a:solidFill>
                  <a:srgbClr val="D4D4D4"/>
                </a:solidFill>
                <a:latin typeface="Consolas"/>
                <a:ea typeface="Consolas"/>
                <a:cs typeface="Consolas"/>
                <a:sym typeface="Consolas"/>
              </a:rPr>
              <a:t>          </a:t>
            </a:r>
            <a:r>
              <a:rPr lang="en-US" sz="700" b="0" i="0" u="none" strike="noStrike" cap="none">
                <a:solidFill>
                  <a:srgbClr val="808080"/>
                </a:solidFill>
                <a:latin typeface="Consolas"/>
                <a:ea typeface="Consolas"/>
                <a:cs typeface="Consolas"/>
                <a:sym typeface="Consolas"/>
              </a:rPr>
              <a:t>&lt;</a:t>
            </a:r>
            <a:r>
              <a:rPr lang="en-US" sz="700" b="0" i="0" u="none" strike="noStrike" cap="none">
                <a:solidFill>
                  <a:srgbClr val="569CD6"/>
                </a:solidFill>
                <a:latin typeface="Consolas"/>
                <a:ea typeface="Consolas"/>
                <a:cs typeface="Consolas"/>
                <a:sym typeface="Consolas"/>
              </a:rPr>
              <a:t>img</a:t>
            </a:r>
            <a:r>
              <a:rPr lang="en-US" sz="700" b="0" i="0" u="none" strike="noStrike" cap="none">
                <a:solidFill>
                  <a:srgbClr val="D4D4D4"/>
                </a:solidFill>
                <a:latin typeface="Consolas"/>
                <a:ea typeface="Consolas"/>
                <a:cs typeface="Consolas"/>
                <a:sym typeface="Consolas"/>
              </a:rPr>
              <a:t> </a:t>
            </a:r>
            <a:r>
              <a:rPr lang="en-US" sz="700" b="0" i="0" u="none" strike="noStrike" cap="none">
                <a:solidFill>
                  <a:srgbClr val="9CDCFE"/>
                </a:solidFill>
                <a:latin typeface="Consolas"/>
                <a:ea typeface="Consolas"/>
                <a:cs typeface="Consolas"/>
                <a:sym typeface="Consolas"/>
              </a:rPr>
              <a:t>src</a:t>
            </a:r>
            <a:r>
              <a:rPr lang="en-US" sz="700" b="0" i="0" u="none" strike="noStrike" cap="none">
                <a:solidFill>
                  <a:srgbClr val="D4D4D4"/>
                </a:solidFill>
                <a:latin typeface="Consolas"/>
                <a:ea typeface="Consolas"/>
                <a:cs typeface="Consolas"/>
                <a:sym typeface="Consolas"/>
              </a:rPr>
              <a:t>=</a:t>
            </a:r>
            <a:r>
              <a:rPr lang="en-US" sz="700" b="0" i="0" u="none" strike="noStrike" cap="none">
                <a:solidFill>
                  <a:srgbClr val="CE9178"/>
                </a:solidFill>
                <a:latin typeface="Consolas"/>
                <a:ea typeface="Consolas"/>
                <a:cs typeface="Consolas"/>
                <a:sym typeface="Consolas"/>
              </a:rPr>
              <a:t>"images/exhibition.jpg"</a:t>
            </a:r>
            <a:r>
              <a:rPr lang="en-US" sz="700" b="0" i="0" u="none" strike="noStrike" cap="none">
                <a:solidFill>
                  <a:srgbClr val="D4D4D4"/>
                </a:solidFill>
                <a:latin typeface="Consolas"/>
                <a:ea typeface="Consolas"/>
                <a:cs typeface="Consolas"/>
                <a:sym typeface="Consolas"/>
              </a:rPr>
              <a:t> </a:t>
            </a:r>
            <a:r>
              <a:rPr lang="en-US" sz="700" b="0" i="0" u="none" strike="noStrike" cap="none">
                <a:solidFill>
                  <a:srgbClr val="9CDCFE"/>
                </a:solidFill>
                <a:latin typeface="Consolas"/>
                <a:ea typeface="Consolas"/>
                <a:cs typeface="Consolas"/>
                <a:sym typeface="Consolas"/>
              </a:rPr>
              <a:t>alt</a:t>
            </a:r>
            <a:r>
              <a:rPr lang="en-US" sz="700" b="0" i="0" u="none" strike="noStrike" cap="none">
                <a:solidFill>
                  <a:srgbClr val="D4D4D4"/>
                </a:solidFill>
                <a:latin typeface="Consolas"/>
                <a:ea typeface="Consolas"/>
                <a:cs typeface="Consolas"/>
                <a:sym typeface="Consolas"/>
              </a:rPr>
              <a:t>=</a:t>
            </a:r>
            <a:r>
              <a:rPr lang="en-US" sz="700" b="0" i="0" u="none" strike="noStrike" cap="none">
                <a:solidFill>
                  <a:srgbClr val="CE9178"/>
                </a:solidFill>
                <a:latin typeface="Consolas"/>
                <a:ea typeface="Consolas"/>
                <a:cs typeface="Consolas"/>
                <a:sym typeface="Consolas"/>
              </a:rPr>
              <a:t>"Exhibition Name"</a:t>
            </a:r>
            <a:r>
              <a:rPr lang="en-US" sz="700" b="0" i="0" u="none" strike="noStrike" cap="none">
                <a:solidFill>
                  <a:srgbClr val="808080"/>
                </a:solidFill>
                <a:latin typeface="Consolas"/>
                <a:ea typeface="Consolas"/>
                <a:cs typeface="Consolas"/>
                <a:sym typeface="Consolas"/>
              </a:rPr>
              <a:t>&gt;</a:t>
            </a:r>
            <a:endParaRPr sz="700" b="0" i="0" u="none" strike="noStrike" cap="none">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None/>
            </a:pPr>
            <a:r>
              <a:rPr lang="en-US" sz="700" b="0" i="0" u="none" strike="noStrike" cap="none">
                <a:solidFill>
                  <a:srgbClr val="D4D4D4"/>
                </a:solidFill>
                <a:latin typeface="Consolas"/>
                <a:ea typeface="Consolas"/>
                <a:cs typeface="Consolas"/>
                <a:sym typeface="Consolas"/>
              </a:rPr>
              <a:t>          </a:t>
            </a:r>
            <a:r>
              <a:rPr lang="en-US" sz="700" b="0" i="0" u="none" strike="noStrike" cap="none">
                <a:solidFill>
                  <a:srgbClr val="808080"/>
                </a:solidFill>
                <a:latin typeface="Consolas"/>
                <a:ea typeface="Consolas"/>
                <a:cs typeface="Consolas"/>
                <a:sym typeface="Consolas"/>
              </a:rPr>
              <a:t>&lt;</a:t>
            </a:r>
            <a:r>
              <a:rPr lang="en-US" sz="700" b="0" i="0" u="none" strike="noStrike" cap="none">
                <a:solidFill>
                  <a:srgbClr val="569CD6"/>
                </a:solidFill>
                <a:latin typeface="Consolas"/>
                <a:ea typeface="Consolas"/>
                <a:cs typeface="Consolas"/>
                <a:sym typeface="Consolas"/>
              </a:rPr>
              <a:t>h3</a:t>
            </a:r>
            <a:r>
              <a:rPr lang="en-US" sz="700" b="0" i="0" u="none" strike="noStrike" cap="none">
                <a:solidFill>
                  <a:srgbClr val="808080"/>
                </a:solidFill>
                <a:latin typeface="Consolas"/>
                <a:ea typeface="Consolas"/>
                <a:cs typeface="Consolas"/>
                <a:sym typeface="Consolas"/>
              </a:rPr>
              <a:t>&gt;</a:t>
            </a:r>
            <a:r>
              <a:rPr lang="en-US" sz="700" b="0" i="0" u="none" strike="noStrike" cap="none">
                <a:solidFill>
                  <a:srgbClr val="D4D4D4"/>
                </a:solidFill>
                <a:latin typeface="Consolas"/>
                <a:ea typeface="Consolas"/>
                <a:cs typeface="Consolas"/>
                <a:sym typeface="Consolas"/>
              </a:rPr>
              <a:t>Exhibition Name</a:t>
            </a:r>
            <a:r>
              <a:rPr lang="en-US" sz="700" b="0" i="0" u="none" strike="noStrike" cap="none">
                <a:solidFill>
                  <a:srgbClr val="808080"/>
                </a:solidFill>
                <a:latin typeface="Consolas"/>
                <a:ea typeface="Consolas"/>
                <a:cs typeface="Consolas"/>
                <a:sym typeface="Consolas"/>
              </a:rPr>
              <a:t>&lt;/</a:t>
            </a:r>
            <a:r>
              <a:rPr lang="en-US" sz="700" b="0" i="0" u="none" strike="noStrike" cap="none">
                <a:solidFill>
                  <a:srgbClr val="569CD6"/>
                </a:solidFill>
                <a:latin typeface="Consolas"/>
                <a:ea typeface="Consolas"/>
                <a:cs typeface="Consolas"/>
                <a:sym typeface="Consolas"/>
              </a:rPr>
              <a:t>h3</a:t>
            </a:r>
            <a:r>
              <a:rPr lang="en-US" sz="700" b="0" i="0" u="none" strike="noStrike" cap="none">
                <a:solidFill>
                  <a:srgbClr val="808080"/>
                </a:solidFill>
                <a:latin typeface="Consolas"/>
                <a:ea typeface="Consolas"/>
                <a:cs typeface="Consolas"/>
                <a:sym typeface="Consolas"/>
              </a:rPr>
              <a:t>&gt;</a:t>
            </a:r>
            <a:endParaRPr sz="700" b="0" i="0" u="none" strike="noStrike" cap="none">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None/>
            </a:pPr>
            <a:r>
              <a:rPr lang="en-US" sz="700" b="0" i="0" u="none" strike="noStrike" cap="none">
                <a:solidFill>
                  <a:srgbClr val="D4D4D4"/>
                </a:solidFill>
                <a:latin typeface="Consolas"/>
                <a:ea typeface="Consolas"/>
                <a:cs typeface="Consolas"/>
                <a:sym typeface="Consolas"/>
              </a:rPr>
              <a:t>          </a:t>
            </a:r>
            <a:r>
              <a:rPr lang="en-US" sz="700" b="0" i="0" u="none" strike="noStrike" cap="none">
                <a:solidFill>
                  <a:srgbClr val="808080"/>
                </a:solidFill>
                <a:latin typeface="Consolas"/>
                <a:ea typeface="Consolas"/>
                <a:cs typeface="Consolas"/>
                <a:sym typeface="Consolas"/>
              </a:rPr>
              <a:t>&lt;</a:t>
            </a:r>
            <a:r>
              <a:rPr lang="en-US" sz="700" b="0" i="0" u="none" strike="noStrike" cap="none">
                <a:solidFill>
                  <a:srgbClr val="569CD6"/>
                </a:solidFill>
                <a:latin typeface="Consolas"/>
                <a:ea typeface="Consolas"/>
                <a:cs typeface="Consolas"/>
                <a:sym typeface="Consolas"/>
              </a:rPr>
              <a:t>p</a:t>
            </a:r>
            <a:r>
              <a:rPr lang="en-US" sz="700" b="0" i="0" u="none" strike="noStrike" cap="none">
                <a:solidFill>
                  <a:srgbClr val="808080"/>
                </a:solidFill>
                <a:latin typeface="Consolas"/>
                <a:ea typeface="Consolas"/>
                <a:cs typeface="Consolas"/>
                <a:sym typeface="Consolas"/>
              </a:rPr>
              <a:t>&gt;</a:t>
            </a:r>
            <a:r>
              <a:rPr lang="en-US" sz="700" b="0" i="0" u="none" strike="noStrike" cap="none">
                <a:solidFill>
                  <a:srgbClr val="D4D4D4"/>
                </a:solidFill>
                <a:latin typeface="Consolas"/>
                <a:ea typeface="Consolas"/>
                <a:cs typeface="Consolas"/>
                <a:sym typeface="Consolas"/>
              </a:rPr>
              <a:t>Lorem ipsum dolor sit amet, consectetur adipiscing elit. Duis sit amet ex euismod, dignissim orci in, aliquet nibh. Fusce ullamcorper, sapien ut sagittis eleifend, quam eros vehicula risus, ut posuere tellus risus ut felis.</a:t>
            </a:r>
            <a:r>
              <a:rPr lang="en-US" sz="700" b="0" i="0" u="none" strike="noStrike" cap="none">
                <a:solidFill>
                  <a:srgbClr val="808080"/>
                </a:solidFill>
                <a:latin typeface="Consolas"/>
                <a:ea typeface="Consolas"/>
                <a:cs typeface="Consolas"/>
                <a:sym typeface="Consolas"/>
              </a:rPr>
              <a:t>&lt;/</a:t>
            </a:r>
            <a:r>
              <a:rPr lang="en-US" sz="700" b="0" i="0" u="none" strike="noStrike" cap="none">
                <a:solidFill>
                  <a:srgbClr val="569CD6"/>
                </a:solidFill>
                <a:latin typeface="Consolas"/>
                <a:ea typeface="Consolas"/>
                <a:cs typeface="Consolas"/>
                <a:sym typeface="Consolas"/>
              </a:rPr>
              <a:t>p</a:t>
            </a:r>
            <a:r>
              <a:rPr lang="en-US" sz="700" b="0" i="0" u="none" strike="noStrike" cap="none">
                <a:solidFill>
                  <a:srgbClr val="808080"/>
                </a:solidFill>
                <a:latin typeface="Consolas"/>
                <a:ea typeface="Consolas"/>
                <a:cs typeface="Consolas"/>
                <a:sym typeface="Consolas"/>
              </a:rPr>
              <a:t>&gt;</a:t>
            </a:r>
            <a:endParaRPr sz="700" b="0" i="0" u="none" strike="noStrike" cap="none">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None/>
            </a:pPr>
            <a:r>
              <a:rPr lang="en-US" sz="700" b="0" i="0" u="none" strike="noStrike" cap="none">
                <a:solidFill>
                  <a:srgbClr val="D4D4D4"/>
                </a:solidFill>
                <a:latin typeface="Consolas"/>
                <a:ea typeface="Consolas"/>
                <a:cs typeface="Consolas"/>
                <a:sym typeface="Consolas"/>
              </a:rPr>
              <a:t>          </a:t>
            </a:r>
            <a:r>
              <a:rPr lang="en-US" sz="700" b="0" i="0" u="none" strike="noStrike" cap="none">
                <a:solidFill>
                  <a:srgbClr val="808080"/>
                </a:solidFill>
                <a:latin typeface="Consolas"/>
                <a:ea typeface="Consolas"/>
                <a:cs typeface="Consolas"/>
                <a:sym typeface="Consolas"/>
              </a:rPr>
              <a:t>&lt;</a:t>
            </a:r>
            <a:r>
              <a:rPr lang="en-US" sz="700" b="0" i="0" u="none" strike="noStrike" cap="none">
                <a:solidFill>
                  <a:srgbClr val="569CD6"/>
                </a:solidFill>
                <a:latin typeface="Consolas"/>
                <a:ea typeface="Consolas"/>
                <a:cs typeface="Consolas"/>
                <a:sym typeface="Consolas"/>
              </a:rPr>
              <a:t>a</a:t>
            </a:r>
            <a:r>
              <a:rPr lang="en-US" sz="700" b="0" i="0" u="none" strike="noStrike" cap="none">
                <a:solidFill>
                  <a:srgbClr val="D4D4D4"/>
                </a:solidFill>
                <a:latin typeface="Consolas"/>
                <a:ea typeface="Consolas"/>
                <a:cs typeface="Consolas"/>
                <a:sym typeface="Consolas"/>
              </a:rPr>
              <a:t> </a:t>
            </a:r>
            <a:r>
              <a:rPr lang="en-US" sz="700" b="0" i="0" u="none" strike="noStrike" cap="none">
                <a:solidFill>
                  <a:srgbClr val="9CDCFE"/>
                </a:solidFill>
                <a:latin typeface="Consolas"/>
                <a:ea typeface="Consolas"/>
                <a:cs typeface="Consolas"/>
                <a:sym typeface="Consolas"/>
              </a:rPr>
              <a:t>href</a:t>
            </a:r>
            <a:r>
              <a:rPr lang="en-US" sz="700" b="0" i="0" u="none" strike="noStrike" cap="none">
                <a:solidFill>
                  <a:srgbClr val="D4D4D4"/>
                </a:solidFill>
                <a:latin typeface="Consolas"/>
                <a:ea typeface="Consolas"/>
                <a:cs typeface="Consolas"/>
                <a:sym typeface="Consolas"/>
              </a:rPr>
              <a:t>=</a:t>
            </a:r>
            <a:r>
              <a:rPr lang="en-US" sz="700" b="0" i="0" u="none" strike="noStrike" cap="none">
                <a:solidFill>
                  <a:srgbClr val="CE9178"/>
                </a:solidFill>
                <a:latin typeface="Consolas"/>
                <a:ea typeface="Consolas"/>
                <a:cs typeface="Consolas"/>
                <a:sym typeface="Consolas"/>
              </a:rPr>
              <a:t>"#"</a:t>
            </a:r>
            <a:r>
              <a:rPr lang="en-US" sz="700" b="0" i="0" u="none" strike="noStrike" cap="none">
                <a:solidFill>
                  <a:srgbClr val="808080"/>
                </a:solidFill>
                <a:latin typeface="Consolas"/>
                <a:ea typeface="Consolas"/>
                <a:cs typeface="Consolas"/>
                <a:sym typeface="Consolas"/>
              </a:rPr>
              <a:t>&gt;</a:t>
            </a:r>
            <a:r>
              <a:rPr lang="en-US" sz="700" b="0" i="0" u="none" strike="noStrike" cap="none">
                <a:solidFill>
                  <a:srgbClr val="D4D4D4"/>
                </a:solidFill>
                <a:latin typeface="Consolas"/>
                <a:ea typeface="Consolas"/>
                <a:cs typeface="Consolas"/>
                <a:sym typeface="Consolas"/>
              </a:rPr>
              <a:t>Read More</a:t>
            </a:r>
            <a:r>
              <a:rPr lang="en-US" sz="700" b="0" i="0" u="none" strike="noStrike" cap="none">
                <a:solidFill>
                  <a:srgbClr val="808080"/>
                </a:solidFill>
                <a:latin typeface="Consolas"/>
                <a:ea typeface="Consolas"/>
                <a:cs typeface="Consolas"/>
                <a:sym typeface="Consolas"/>
              </a:rPr>
              <a:t>&lt;/</a:t>
            </a:r>
            <a:r>
              <a:rPr lang="en-US" sz="700" b="0" i="0" u="none" strike="noStrike" cap="none">
                <a:solidFill>
                  <a:srgbClr val="569CD6"/>
                </a:solidFill>
                <a:latin typeface="Consolas"/>
                <a:ea typeface="Consolas"/>
                <a:cs typeface="Consolas"/>
                <a:sym typeface="Consolas"/>
              </a:rPr>
              <a:t>a</a:t>
            </a:r>
            <a:r>
              <a:rPr lang="en-US" sz="700" b="0" i="0" u="none" strike="noStrike" cap="none">
                <a:solidFill>
                  <a:srgbClr val="808080"/>
                </a:solidFill>
                <a:latin typeface="Consolas"/>
                <a:ea typeface="Consolas"/>
                <a:cs typeface="Consolas"/>
                <a:sym typeface="Consolas"/>
              </a:rPr>
              <a:t>&gt;&lt;/</a:t>
            </a:r>
            <a:r>
              <a:rPr lang="en-US" sz="700" b="0" i="0" u="none" strike="noStrike" cap="none">
                <a:solidFill>
                  <a:srgbClr val="569CD6"/>
                </a:solidFill>
                <a:latin typeface="Consolas"/>
                <a:ea typeface="Consolas"/>
                <a:cs typeface="Consolas"/>
                <a:sym typeface="Consolas"/>
              </a:rPr>
              <a:t>article</a:t>
            </a:r>
            <a:r>
              <a:rPr lang="en-US" sz="700" b="0" i="0" u="none" strike="noStrike" cap="none">
                <a:solidFill>
                  <a:srgbClr val="808080"/>
                </a:solidFill>
                <a:latin typeface="Consolas"/>
                <a:ea typeface="Consolas"/>
                <a:cs typeface="Consolas"/>
                <a:sym typeface="Consolas"/>
              </a:rPr>
              <a:t>&gt;</a:t>
            </a:r>
            <a:endParaRPr sz="700" b="0" i="0" u="none" strike="noStrike" cap="none">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None/>
            </a:pPr>
            <a:r>
              <a:rPr lang="en-US" sz="700" b="0" i="0" u="none" strike="noStrike" cap="none">
                <a:solidFill>
                  <a:srgbClr val="D4D4D4"/>
                </a:solidFill>
                <a:latin typeface="Consolas"/>
                <a:ea typeface="Consolas"/>
                <a:cs typeface="Consolas"/>
                <a:sym typeface="Consolas"/>
              </a:rPr>
              <a:t>  </a:t>
            </a:r>
            <a:endParaRPr/>
          </a:p>
          <a:p>
            <a:pPr marL="0" marR="0" lvl="0" indent="0" algn="l" rtl="0">
              <a:lnSpc>
                <a:spcPct val="100000"/>
              </a:lnSpc>
              <a:spcBef>
                <a:spcPts val="0"/>
              </a:spcBef>
              <a:spcAft>
                <a:spcPts val="0"/>
              </a:spcAft>
              <a:buNone/>
            </a:pPr>
            <a:r>
              <a:rPr lang="en-US" sz="700" b="0" i="0" u="none" strike="noStrike" cap="none">
                <a:solidFill>
                  <a:srgbClr val="D4D4D4"/>
                </a:solidFill>
                <a:latin typeface="Consolas"/>
                <a:ea typeface="Consolas"/>
                <a:cs typeface="Consolas"/>
                <a:sym typeface="Consolas"/>
              </a:rPr>
              <a:t>        </a:t>
            </a:r>
            <a:r>
              <a:rPr lang="en-US" sz="700" b="0" i="0" u="none" strike="noStrike" cap="none">
                <a:solidFill>
                  <a:srgbClr val="808080"/>
                </a:solidFill>
                <a:latin typeface="Consolas"/>
                <a:ea typeface="Consolas"/>
                <a:cs typeface="Consolas"/>
                <a:sym typeface="Consolas"/>
              </a:rPr>
              <a:t>&lt;</a:t>
            </a:r>
            <a:r>
              <a:rPr lang="en-US" sz="700" b="0" i="0" u="none" strike="noStrike" cap="none">
                <a:solidFill>
                  <a:srgbClr val="569CD6"/>
                </a:solidFill>
                <a:latin typeface="Consolas"/>
                <a:ea typeface="Consolas"/>
                <a:cs typeface="Consolas"/>
                <a:sym typeface="Consolas"/>
              </a:rPr>
              <a:t>article</a:t>
            </a:r>
            <a:r>
              <a:rPr lang="en-US" sz="700" b="0" i="0" u="none" strike="noStrike" cap="none">
                <a:solidFill>
                  <a:srgbClr val="808080"/>
                </a:solidFill>
                <a:latin typeface="Consolas"/>
                <a:ea typeface="Consolas"/>
                <a:cs typeface="Consolas"/>
                <a:sym typeface="Consolas"/>
              </a:rPr>
              <a:t>&gt;</a:t>
            </a:r>
            <a:endParaRPr sz="700" b="0" i="0" u="none" strike="noStrike" cap="none">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None/>
            </a:pPr>
            <a:r>
              <a:rPr lang="en-US" sz="700" b="0" i="0" u="none" strike="noStrike" cap="none">
                <a:solidFill>
                  <a:srgbClr val="D4D4D4"/>
                </a:solidFill>
                <a:latin typeface="Consolas"/>
                <a:ea typeface="Consolas"/>
                <a:cs typeface="Consolas"/>
                <a:sym typeface="Consolas"/>
              </a:rPr>
              <a:t>          </a:t>
            </a:r>
            <a:r>
              <a:rPr lang="en-US" sz="700" b="0" i="0" u="none" strike="noStrike" cap="none">
                <a:solidFill>
                  <a:srgbClr val="808080"/>
                </a:solidFill>
                <a:latin typeface="Consolas"/>
                <a:ea typeface="Consolas"/>
                <a:cs typeface="Consolas"/>
                <a:sym typeface="Consolas"/>
              </a:rPr>
              <a:t>&lt;</a:t>
            </a:r>
            <a:r>
              <a:rPr lang="en-US" sz="700" b="0" i="0" u="none" strike="noStrike" cap="none">
                <a:solidFill>
                  <a:srgbClr val="569CD6"/>
                </a:solidFill>
                <a:latin typeface="Consolas"/>
                <a:ea typeface="Consolas"/>
                <a:cs typeface="Consolas"/>
                <a:sym typeface="Consolas"/>
              </a:rPr>
              <a:t>img</a:t>
            </a:r>
            <a:r>
              <a:rPr lang="en-US" sz="700" b="0" i="0" u="none" strike="noStrike" cap="none">
                <a:solidFill>
                  <a:srgbClr val="D4D4D4"/>
                </a:solidFill>
                <a:latin typeface="Consolas"/>
                <a:ea typeface="Consolas"/>
                <a:cs typeface="Consolas"/>
                <a:sym typeface="Consolas"/>
              </a:rPr>
              <a:t> </a:t>
            </a:r>
            <a:r>
              <a:rPr lang="en-US" sz="700" b="0" i="0" u="none" strike="noStrike" cap="none">
                <a:solidFill>
                  <a:srgbClr val="9CDCFE"/>
                </a:solidFill>
                <a:latin typeface="Consolas"/>
                <a:ea typeface="Consolas"/>
                <a:cs typeface="Consolas"/>
                <a:sym typeface="Consolas"/>
              </a:rPr>
              <a:t>src</a:t>
            </a:r>
            <a:r>
              <a:rPr lang="en-US" sz="700" b="0" i="0" u="none" strike="noStrike" cap="none">
                <a:solidFill>
                  <a:srgbClr val="D4D4D4"/>
                </a:solidFill>
                <a:latin typeface="Consolas"/>
                <a:ea typeface="Consolas"/>
                <a:cs typeface="Consolas"/>
                <a:sym typeface="Consolas"/>
              </a:rPr>
              <a:t>=</a:t>
            </a:r>
            <a:r>
              <a:rPr lang="en-US" sz="700" b="0" i="0" u="none" strike="noStrike" cap="none">
                <a:solidFill>
                  <a:srgbClr val="CE9178"/>
                </a:solidFill>
                <a:latin typeface="Consolas"/>
                <a:ea typeface="Consolas"/>
                <a:cs typeface="Consolas"/>
                <a:sym typeface="Consolas"/>
              </a:rPr>
              <a:t>"images/exhibition.jpg"</a:t>
            </a:r>
            <a:r>
              <a:rPr lang="en-US" sz="700" b="0" i="0" u="none" strike="noStrike" cap="none">
                <a:solidFill>
                  <a:srgbClr val="D4D4D4"/>
                </a:solidFill>
                <a:latin typeface="Consolas"/>
                <a:ea typeface="Consolas"/>
                <a:cs typeface="Consolas"/>
                <a:sym typeface="Consolas"/>
              </a:rPr>
              <a:t> </a:t>
            </a:r>
            <a:r>
              <a:rPr lang="en-US" sz="700" b="0" i="0" u="none" strike="noStrike" cap="none">
                <a:solidFill>
                  <a:srgbClr val="9CDCFE"/>
                </a:solidFill>
                <a:latin typeface="Consolas"/>
                <a:ea typeface="Consolas"/>
                <a:cs typeface="Consolas"/>
                <a:sym typeface="Consolas"/>
              </a:rPr>
              <a:t>alt</a:t>
            </a:r>
            <a:r>
              <a:rPr lang="en-US" sz="700" b="0" i="0" u="none" strike="noStrike" cap="none">
                <a:solidFill>
                  <a:srgbClr val="D4D4D4"/>
                </a:solidFill>
                <a:latin typeface="Consolas"/>
                <a:ea typeface="Consolas"/>
                <a:cs typeface="Consolas"/>
                <a:sym typeface="Consolas"/>
              </a:rPr>
              <a:t>=</a:t>
            </a:r>
            <a:r>
              <a:rPr lang="en-US" sz="700" b="0" i="0" u="none" strike="noStrike" cap="none">
                <a:solidFill>
                  <a:srgbClr val="CE9178"/>
                </a:solidFill>
                <a:latin typeface="Consolas"/>
                <a:ea typeface="Consolas"/>
                <a:cs typeface="Consolas"/>
                <a:sym typeface="Consolas"/>
              </a:rPr>
              <a:t>"Exhibition Name"</a:t>
            </a:r>
            <a:r>
              <a:rPr lang="en-US" sz="700" b="0" i="0" u="none" strike="noStrike" cap="none">
                <a:solidFill>
                  <a:srgbClr val="808080"/>
                </a:solidFill>
                <a:latin typeface="Consolas"/>
                <a:ea typeface="Consolas"/>
                <a:cs typeface="Consolas"/>
                <a:sym typeface="Consolas"/>
              </a:rPr>
              <a:t>&gt;</a:t>
            </a:r>
            <a:endParaRPr sz="700" b="0" i="0" u="none" strike="noStrike" cap="none">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None/>
            </a:pPr>
            <a:r>
              <a:rPr lang="en-US" sz="700" b="0" i="0" u="none" strike="noStrike" cap="none">
                <a:solidFill>
                  <a:srgbClr val="D4D4D4"/>
                </a:solidFill>
                <a:latin typeface="Consolas"/>
                <a:ea typeface="Consolas"/>
                <a:cs typeface="Consolas"/>
                <a:sym typeface="Consolas"/>
              </a:rPr>
              <a:t>          </a:t>
            </a:r>
            <a:r>
              <a:rPr lang="en-US" sz="700" b="0" i="0" u="none" strike="noStrike" cap="none">
                <a:solidFill>
                  <a:srgbClr val="808080"/>
                </a:solidFill>
                <a:latin typeface="Consolas"/>
                <a:ea typeface="Consolas"/>
                <a:cs typeface="Consolas"/>
                <a:sym typeface="Consolas"/>
              </a:rPr>
              <a:t>&lt;</a:t>
            </a:r>
            <a:r>
              <a:rPr lang="en-US" sz="700" b="0" i="0" u="none" strike="noStrike" cap="none">
                <a:solidFill>
                  <a:srgbClr val="569CD6"/>
                </a:solidFill>
                <a:latin typeface="Consolas"/>
                <a:ea typeface="Consolas"/>
                <a:cs typeface="Consolas"/>
                <a:sym typeface="Consolas"/>
              </a:rPr>
              <a:t>h3</a:t>
            </a:r>
            <a:r>
              <a:rPr lang="en-US" sz="700" b="0" i="0" u="none" strike="noStrike" cap="none">
                <a:solidFill>
                  <a:srgbClr val="808080"/>
                </a:solidFill>
                <a:latin typeface="Consolas"/>
                <a:ea typeface="Consolas"/>
                <a:cs typeface="Consolas"/>
                <a:sym typeface="Consolas"/>
              </a:rPr>
              <a:t>&gt;</a:t>
            </a:r>
            <a:r>
              <a:rPr lang="en-US" sz="700" b="0" i="0" u="none" strike="noStrike" cap="none">
                <a:solidFill>
                  <a:srgbClr val="D4D4D4"/>
                </a:solidFill>
                <a:latin typeface="Consolas"/>
                <a:ea typeface="Consolas"/>
                <a:cs typeface="Consolas"/>
                <a:sym typeface="Consolas"/>
              </a:rPr>
              <a:t>Exhibition Name</a:t>
            </a:r>
            <a:r>
              <a:rPr lang="en-US" sz="700" b="0" i="0" u="none" strike="noStrike" cap="none">
                <a:solidFill>
                  <a:srgbClr val="808080"/>
                </a:solidFill>
                <a:latin typeface="Consolas"/>
                <a:ea typeface="Consolas"/>
                <a:cs typeface="Consolas"/>
                <a:sym typeface="Consolas"/>
              </a:rPr>
              <a:t>&lt;/</a:t>
            </a:r>
            <a:r>
              <a:rPr lang="en-US" sz="700" b="0" i="0" u="none" strike="noStrike" cap="none">
                <a:solidFill>
                  <a:srgbClr val="569CD6"/>
                </a:solidFill>
                <a:latin typeface="Consolas"/>
                <a:ea typeface="Consolas"/>
                <a:cs typeface="Consolas"/>
                <a:sym typeface="Consolas"/>
              </a:rPr>
              <a:t>h3</a:t>
            </a:r>
            <a:r>
              <a:rPr lang="en-US" sz="700" b="0" i="0" u="none" strike="noStrike" cap="none">
                <a:solidFill>
                  <a:srgbClr val="808080"/>
                </a:solidFill>
                <a:latin typeface="Consolas"/>
                <a:ea typeface="Consolas"/>
                <a:cs typeface="Consolas"/>
                <a:sym typeface="Consolas"/>
              </a:rPr>
              <a:t>&gt;</a:t>
            </a:r>
            <a:endParaRPr sz="700" b="0" i="0" u="none" strike="noStrike" cap="none">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None/>
            </a:pPr>
            <a:r>
              <a:rPr lang="en-US" sz="700" b="0" i="0" u="none" strike="noStrike" cap="none">
                <a:solidFill>
                  <a:srgbClr val="D4D4D4"/>
                </a:solidFill>
                <a:latin typeface="Consolas"/>
                <a:ea typeface="Consolas"/>
                <a:cs typeface="Consolas"/>
                <a:sym typeface="Consolas"/>
              </a:rPr>
              <a:t>          </a:t>
            </a:r>
            <a:r>
              <a:rPr lang="en-US" sz="700" b="0" i="0" u="none" strike="noStrike" cap="none">
                <a:solidFill>
                  <a:srgbClr val="808080"/>
                </a:solidFill>
                <a:latin typeface="Consolas"/>
                <a:ea typeface="Consolas"/>
                <a:cs typeface="Consolas"/>
                <a:sym typeface="Consolas"/>
              </a:rPr>
              <a:t>&lt;</a:t>
            </a:r>
            <a:r>
              <a:rPr lang="en-US" sz="700" b="0" i="0" u="none" strike="noStrike" cap="none">
                <a:solidFill>
                  <a:srgbClr val="569CD6"/>
                </a:solidFill>
                <a:latin typeface="Consolas"/>
                <a:ea typeface="Consolas"/>
                <a:cs typeface="Consolas"/>
                <a:sym typeface="Consolas"/>
              </a:rPr>
              <a:t>p</a:t>
            </a:r>
            <a:r>
              <a:rPr lang="en-US" sz="700" b="0" i="0" u="none" strike="noStrike" cap="none">
                <a:solidFill>
                  <a:srgbClr val="808080"/>
                </a:solidFill>
                <a:latin typeface="Consolas"/>
                <a:ea typeface="Consolas"/>
                <a:cs typeface="Consolas"/>
                <a:sym typeface="Consolas"/>
              </a:rPr>
              <a:t>&gt;</a:t>
            </a:r>
            <a:r>
              <a:rPr lang="en-US" sz="700" b="0" i="0" u="none" strike="noStrike" cap="none">
                <a:solidFill>
                  <a:srgbClr val="D4D4D4"/>
                </a:solidFill>
                <a:latin typeface="Consolas"/>
                <a:ea typeface="Consolas"/>
                <a:cs typeface="Consolas"/>
                <a:sym typeface="Consolas"/>
              </a:rPr>
              <a:t>Lorem ipsum dolor sit amet, consectetur adipiscing elit. Duis sit amet ex euismod, dignissim orci in, aliquet nibh. Fusce ullamcorper, sapien ut sagittis eleifend, quam eros vehicula risus, ut posuere tellus risus ut felis.</a:t>
            </a:r>
            <a:r>
              <a:rPr lang="en-US" sz="700" b="0" i="0" u="none" strike="noStrike" cap="none">
                <a:solidFill>
                  <a:srgbClr val="808080"/>
                </a:solidFill>
                <a:latin typeface="Consolas"/>
                <a:ea typeface="Consolas"/>
                <a:cs typeface="Consolas"/>
                <a:sym typeface="Consolas"/>
              </a:rPr>
              <a:t>&lt;/</a:t>
            </a:r>
            <a:r>
              <a:rPr lang="en-US" sz="700" b="0" i="0" u="none" strike="noStrike" cap="none">
                <a:solidFill>
                  <a:srgbClr val="569CD6"/>
                </a:solidFill>
                <a:latin typeface="Consolas"/>
                <a:ea typeface="Consolas"/>
                <a:cs typeface="Consolas"/>
                <a:sym typeface="Consolas"/>
              </a:rPr>
              <a:t>p</a:t>
            </a:r>
            <a:r>
              <a:rPr lang="en-US" sz="700" b="0" i="0" u="none" strike="noStrike" cap="none">
                <a:solidFill>
                  <a:srgbClr val="808080"/>
                </a:solidFill>
                <a:latin typeface="Consolas"/>
                <a:ea typeface="Consolas"/>
                <a:cs typeface="Consolas"/>
                <a:sym typeface="Consolas"/>
              </a:rPr>
              <a:t>&gt;</a:t>
            </a:r>
            <a:endParaRPr sz="700" b="0" i="0" u="none" strike="noStrike" cap="none">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None/>
            </a:pPr>
            <a:r>
              <a:rPr lang="en-US" sz="700" b="0" i="0" u="none" strike="noStrike" cap="none">
                <a:solidFill>
                  <a:srgbClr val="D4D4D4"/>
                </a:solidFill>
                <a:latin typeface="Consolas"/>
                <a:ea typeface="Consolas"/>
                <a:cs typeface="Consolas"/>
                <a:sym typeface="Consolas"/>
              </a:rPr>
              <a:t>          </a:t>
            </a:r>
            <a:r>
              <a:rPr lang="en-US" sz="700" b="0" i="0" u="none" strike="noStrike" cap="none">
                <a:solidFill>
                  <a:srgbClr val="808080"/>
                </a:solidFill>
                <a:latin typeface="Consolas"/>
                <a:ea typeface="Consolas"/>
                <a:cs typeface="Consolas"/>
                <a:sym typeface="Consolas"/>
              </a:rPr>
              <a:t>&lt;</a:t>
            </a:r>
            <a:r>
              <a:rPr lang="en-US" sz="700" b="0" i="0" u="none" strike="noStrike" cap="none">
                <a:solidFill>
                  <a:srgbClr val="569CD6"/>
                </a:solidFill>
                <a:latin typeface="Consolas"/>
                <a:ea typeface="Consolas"/>
                <a:cs typeface="Consolas"/>
                <a:sym typeface="Consolas"/>
              </a:rPr>
              <a:t>a</a:t>
            </a:r>
            <a:r>
              <a:rPr lang="en-US" sz="700" b="0" i="0" u="none" strike="noStrike" cap="none">
                <a:solidFill>
                  <a:srgbClr val="D4D4D4"/>
                </a:solidFill>
                <a:latin typeface="Consolas"/>
                <a:ea typeface="Consolas"/>
                <a:cs typeface="Consolas"/>
                <a:sym typeface="Consolas"/>
              </a:rPr>
              <a:t> </a:t>
            </a:r>
            <a:r>
              <a:rPr lang="en-US" sz="700" b="0" i="0" u="none" strike="noStrike" cap="none">
                <a:solidFill>
                  <a:srgbClr val="9CDCFE"/>
                </a:solidFill>
                <a:latin typeface="Consolas"/>
                <a:ea typeface="Consolas"/>
                <a:cs typeface="Consolas"/>
                <a:sym typeface="Consolas"/>
              </a:rPr>
              <a:t>href</a:t>
            </a:r>
            <a:r>
              <a:rPr lang="en-US" sz="700" b="0" i="0" u="none" strike="noStrike" cap="none">
                <a:solidFill>
                  <a:srgbClr val="D4D4D4"/>
                </a:solidFill>
                <a:latin typeface="Consolas"/>
                <a:ea typeface="Consolas"/>
                <a:cs typeface="Consolas"/>
                <a:sym typeface="Consolas"/>
              </a:rPr>
              <a:t>=</a:t>
            </a:r>
            <a:r>
              <a:rPr lang="en-US" sz="700" b="0" i="0" u="none" strike="noStrike" cap="none">
                <a:solidFill>
                  <a:srgbClr val="CE9178"/>
                </a:solidFill>
                <a:latin typeface="Consolas"/>
                <a:ea typeface="Consolas"/>
                <a:cs typeface="Consolas"/>
                <a:sym typeface="Consolas"/>
              </a:rPr>
              <a:t>"#"</a:t>
            </a:r>
            <a:r>
              <a:rPr lang="en-US" sz="700" b="0" i="0" u="none" strike="noStrike" cap="none">
                <a:solidFill>
                  <a:srgbClr val="808080"/>
                </a:solidFill>
                <a:latin typeface="Consolas"/>
                <a:ea typeface="Consolas"/>
                <a:cs typeface="Consolas"/>
                <a:sym typeface="Consolas"/>
              </a:rPr>
              <a:t>&gt;</a:t>
            </a:r>
            <a:r>
              <a:rPr lang="en-US" sz="700" b="0" i="0" u="none" strike="noStrike" cap="none">
                <a:solidFill>
                  <a:srgbClr val="D4D4D4"/>
                </a:solidFill>
                <a:latin typeface="Consolas"/>
                <a:ea typeface="Consolas"/>
                <a:cs typeface="Consolas"/>
                <a:sym typeface="Consolas"/>
              </a:rPr>
              <a:t>Read More</a:t>
            </a:r>
            <a:r>
              <a:rPr lang="en-US" sz="700" b="0" i="0" u="none" strike="noStrike" cap="none">
                <a:solidFill>
                  <a:srgbClr val="808080"/>
                </a:solidFill>
                <a:latin typeface="Consolas"/>
                <a:ea typeface="Consolas"/>
                <a:cs typeface="Consolas"/>
                <a:sym typeface="Consolas"/>
              </a:rPr>
              <a:t>&lt;/</a:t>
            </a:r>
            <a:r>
              <a:rPr lang="en-US" sz="700" b="0" i="0" u="none" strike="noStrike" cap="none">
                <a:solidFill>
                  <a:srgbClr val="569CD6"/>
                </a:solidFill>
                <a:latin typeface="Consolas"/>
                <a:ea typeface="Consolas"/>
                <a:cs typeface="Consolas"/>
                <a:sym typeface="Consolas"/>
              </a:rPr>
              <a:t>a</a:t>
            </a:r>
            <a:r>
              <a:rPr lang="en-US" sz="700" b="0" i="0" u="none" strike="noStrike" cap="none">
                <a:solidFill>
                  <a:srgbClr val="808080"/>
                </a:solidFill>
                <a:latin typeface="Consolas"/>
                <a:ea typeface="Consolas"/>
                <a:cs typeface="Consolas"/>
                <a:sym typeface="Consolas"/>
              </a:rPr>
              <a:t>&gt;</a:t>
            </a:r>
            <a:endParaRPr sz="700" b="0" i="0" u="none" strike="noStrike" cap="none">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None/>
            </a:pPr>
            <a:r>
              <a:rPr lang="en-US" sz="700" b="0" i="0" u="none" strike="noStrike" cap="none">
                <a:solidFill>
                  <a:srgbClr val="D4D4D4"/>
                </a:solidFill>
                <a:latin typeface="Consolas"/>
                <a:ea typeface="Consolas"/>
                <a:cs typeface="Consolas"/>
                <a:sym typeface="Consolas"/>
              </a:rPr>
              <a:t>        </a:t>
            </a:r>
            <a:r>
              <a:rPr lang="en-US" sz="700" b="0" i="0" u="none" strike="noStrike" cap="none">
                <a:solidFill>
                  <a:srgbClr val="808080"/>
                </a:solidFill>
                <a:latin typeface="Consolas"/>
                <a:ea typeface="Consolas"/>
                <a:cs typeface="Consolas"/>
                <a:sym typeface="Consolas"/>
              </a:rPr>
              <a:t>&lt;/</a:t>
            </a:r>
            <a:r>
              <a:rPr lang="en-US" sz="700" b="0" i="0" u="none" strike="noStrike" cap="none">
                <a:solidFill>
                  <a:srgbClr val="569CD6"/>
                </a:solidFill>
                <a:latin typeface="Consolas"/>
                <a:ea typeface="Consolas"/>
                <a:cs typeface="Consolas"/>
                <a:sym typeface="Consolas"/>
              </a:rPr>
              <a:t>article</a:t>
            </a:r>
            <a:r>
              <a:rPr lang="en-US" sz="700" b="0" i="0" u="none" strike="noStrike" cap="none">
                <a:solidFill>
                  <a:srgbClr val="808080"/>
                </a:solidFill>
                <a:latin typeface="Consolas"/>
                <a:ea typeface="Consolas"/>
                <a:cs typeface="Consolas"/>
                <a:sym typeface="Consolas"/>
              </a:rPr>
              <a:t>&gt;</a:t>
            </a:r>
            <a:endParaRPr sz="700" b="0" i="0" u="none" strike="noStrike" cap="none">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None/>
            </a:pPr>
            <a:r>
              <a:rPr lang="en-US" sz="700" b="0" i="0" u="none" strike="noStrike" cap="none">
                <a:solidFill>
                  <a:srgbClr val="D4D4D4"/>
                </a:solidFill>
                <a:latin typeface="Consolas"/>
                <a:ea typeface="Consolas"/>
                <a:cs typeface="Consolas"/>
                <a:sym typeface="Consolas"/>
              </a:rPr>
              <a:t>     </a:t>
            </a:r>
            <a:r>
              <a:rPr lang="en-US" sz="700" b="0" i="0" u="none" strike="noStrike" cap="none">
                <a:solidFill>
                  <a:srgbClr val="808080"/>
                </a:solidFill>
                <a:latin typeface="Consolas"/>
                <a:ea typeface="Consolas"/>
                <a:cs typeface="Consolas"/>
                <a:sym typeface="Consolas"/>
              </a:rPr>
              <a:t>&lt;</a:t>
            </a:r>
            <a:r>
              <a:rPr lang="en-US" sz="700" b="0" i="0" u="none" strike="noStrike" cap="none">
                <a:solidFill>
                  <a:srgbClr val="569CD6"/>
                </a:solidFill>
                <a:latin typeface="Consolas"/>
                <a:ea typeface="Consolas"/>
                <a:cs typeface="Consolas"/>
                <a:sym typeface="Consolas"/>
              </a:rPr>
              <a:t>article</a:t>
            </a:r>
            <a:r>
              <a:rPr lang="en-US" sz="700" b="0" i="0" u="none" strike="noStrike" cap="none">
                <a:solidFill>
                  <a:srgbClr val="808080"/>
                </a:solidFill>
                <a:latin typeface="Consolas"/>
                <a:ea typeface="Consolas"/>
                <a:cs typeface="Consolas"/>
                <a:sym typeface="Consolas"/>
              </a:rPr>
              <a:t>&gt;</a:t>
            </a:r>
            <a:endParaRPr sz="700" b="0" i="0" u="none" strike="noStrike" cap="none">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None/>
            </a:pPr>
            <a:r>
              <a:rPr lang="en-US" sz="700" b="0" i="0" u="none" strike="noStrike" cap="none">
                <a:solidFill>
                  <a:srgbClr val="D4D4D4"/>
                </a:solidFill>
                <a:latin typeface="Consolas"/>
                <a:ea typeface="Consolas"/>
                <a:cs typeface="Consolas"/>
                <a:sym typeface="Consolas"/>
              </a:rPr>
              <a:t>          </a:t>
            </a:r>
            <a:r>
              <a:rPr lang="en-US" sz="700" b="0" i="0" u="none" strike="noStrike" cap="none">
                <a:solidFill>
                  <a:srgbClr val="808080"/>
                </a:solidFill>
                <a:latin typeface="Consolas"/>
                <a:ea typeface="Consolas"/>
                <a:cs typeface="Consolas"/>
                <a:sym typeface="Consolas"/>
              </a:rPr>
              <a:t>&lt;</a:t>
            </a:r>
            <a:r>
              <a:rPr lang="en-US" sz="700" b="0" i="0" u="none" strike="noStrike" cap="none">
                <a:solidFill>
                  <a:srgbClr val="569CD6"/>
                </a:solidFill>
                <a:latin typeface="Consolas"/>
                <a:ea typeface="Consolas"/>
                <a:cs typeface="Consolas"/>
                <a:sym typeface="Consolas"/>
              </a:rPr>
              <a:t>img</a:t>
            </a:r>
            <a:r>
              <a:rPr lang="en-US" sz="700" b="0" i="0" u="none" strike="noStrike" cap="none">
                <a:solidFill>
                  <a:srgbClr val="D4D4D4"/>
                </a:solidFill>
                <a:latin typeface="Consolas"/>
                <a:ea typeface="Consolas"/>
                <a:cs typeface="Consolas"/>
                <a:sym typeface="Consolas"/>
              </a:rPr>
              <a:t> </a:t>
            </a:r>
            <a:r>
              <a:rPr lang="en-US" sz="700" b="0" i="0" u="none" strike="noStrike" cap="none">
                <a:solidFill>
                  <a:srgbClr val="9CDCFE"/>
                </a:solidFill>
                <a:latin typeface="Consolas"/>
                <a:ea typeface="Consolas"/>
                <a:cs typeface="Consolas"/>
                <a:sym typeface="Consolas"/>
              </a:rPr>
              <a:t>src</a:t>
            </a:r>
            <a:r>
              <a:rPr lang="en-US" sz="700" b="0" i="0" u="none" strike="noStrike" cap="none">
                <a:solidFill>
                  <a:srgbClr val="D4D4D4"/>
                </a:solidFill>
                <a:latin typeface="Consolas"/>
                <a:ea typeface="Consolas"/>
                <a:cs typeface="Consolas"/>
                <a:sym typeface="Consolas"/>
              </a:rPr>
              <a:t>=</a:t>
            </a:r>
            <a:r>
              <a:rPr lang="en-US" sz="700" b="0" i="0" u="none" strike="noStrike" cap="none">
                <a:solidFill>
                  <a:srgbClr val="CE9178"/>
                </a:solidFill>
                <a:latin typeface="Consolas"/>
                <a:ea typeface="Consolas"/>
                <a:cs typeface="Consolas"/>
                <a:sym typeface="Consolas"/>
              </a:rPr>
              <a:t>"images/exhibition.jpg"</a:t>
            </a:r>
            <a:r>
              <a:rPr lang="en-US" sz="700" b="0" i="0" u="none" strike="noStrike" cap="none">
                <a:solidFill>
                  <a:srgbClr val="D4D4D4"/>
                </a:solidFill>
                <a:latin typeface="Consolas"/>
                <a:ea typeface="Consolas"/>
                <a:cs typeface="Consolas"/>
                <a:sym typeface="Consolas"/>
              </a:rPr>
              <a:t> </a:t>
            </a:r>
            <a:r>
              <a:rPr lang="en-US" sz="700" b="0" i="0" u="none" strike="noStrike" cap="none">
                <a:solidFill>
                  <a:srgbClr val="9CDCFE"/>
                </a:solidFill>
                <a:latin typeface="Consolas"/>
                <a:ea typeface="Consolas"/>
                <a:cs typeface="Consolas"/>
                <a:sym typeface="Consolas"/>
              </a:rPr>
              <a:t>alt</a:t>
            </a:r>
            <a:r>
              <a:rPr lang="en-US" sz="700" b="0" i="0" u="none" strike="noStrike" cap="none">
                <a:solidFill>
                  <a:srgbClr val="D4D4D4"/>
                </a:solidFill>
                <a:latin typeface="Consolas"/>
                <a:ea typeface="Consolas"/>
                <a:cs typeface="Consolas"/>
                <a:sym typeface="Consolas"/>
              </a:rPr>
              <a:t>=</a:t>
            </a:r>
            <a:r>
              <a:rPr lang="en-US" sz="700" b="0" i="0" u="none" strike="noStrike" cap="none">
                <a:solidFill>
                  <a:srgbClr val="CE9178"/>
                </a:solidFill>
                <a:latin typeface="Consolas"/>
                <a:ea typeface="Consolas"/>
                <a:cs typeface="Consolas"/>
                <a:sym typeface="Consolas"/>
              </a:rPr>
              <a:t>"Exhibition Name"</a:t>
            </a:r>
            <a:r>
              <a:rPr lang="en-US" sz="700" b="0" i="0" u="none" strike="noStrike" cap="none">
                <a:solidFill>
                  <a:srgbClr val="808080"/>
                </a:solidFill>
                <a:latin typeface="Consolas"/>
                <a:ea typeface="Consolas"/>
                <a:cs typeface="Consolas"/>
                <a:sym typeface="Consolas"/>
              </a:rPr>
              <a:t>&gt;</a:t>
            </a:r>
            <a:endParaRPr sz="700" b="0" i="0" u="none" strike="noStrike" cap="none">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None/>
            </a:pPr>
            <a:r>
              <a:rPr lang="en-US" sz="700" b="0" i="0" u="none" strike="noStrike" cap="none">
                <a:solidFill>
                  <a:srgbClr val="D4D4D4"/>
                </a:solidFill>
                <a:latin typeface="Consolas"/>
                <a:ea typeface="Consolas"/>
                <a:cs typeface="Consolas"/>
                <a:sym typeface="Consolas"/>
              </a:rPr>
              <a:t>          </a:t>
            </a:r>
            <a:r>
              <a:rPr lang="en-US" sz="700" b="0" i="0" u="none" strike="noStrike" cap="none">
                <a:solidFill>
                  <a:srgbClr val="808080"/>
                </a:solidFill>
                <a:latin typeface="Consolas"/>
                <a:ea typeface="Consolas"/>
                <a:cs typeface="Consolas"/>
                <a:sym typeface="Consolas"/>
              </a:rPr>
              <a:t>&lt;</a:t>
            </a:r>
            <a:r>
              <a:rPr lang="en-US" sz="700" b="0" i="0" u="none" strike="noStrike" cap="none">
                <a:solidFill>
                  <a:srgbClr val="569CD6"/>
                </a:solidFill>
                <a:latin typeface="Consolas"/>
                <a:ea typeface="Consolas"/>
                <a:cs typeface="Consolas"/>
                <a:sym typeface="Consolas"/>
              </a:rPr>
              <a:t>h3</a:t>
            </a:r>
            <a:r>
              <a:rPr lang="en-US" sz="700" b="0" i="0" u="none" strike="noStrike" cap="none">
                <a:solidFill>
                  <a:srgbClr val="808080"/>
                </a:solidFill>
                <a:latin typeface="Consolas"/>
                <a:ea typeface="Consolas"/>
                <a:cs typeface="Consolas"/>
                <a:sym typeface="Consolas"/>
              </a:rPr>
              <a:t>&gt;</a:t>
            </a:r>
            <a:r>
              <a:rPr lang="en-US" sz="700" b="0" i="0" u="none" strike="noStrike" cap="none">
                <a:solidFill>
                  <a:srgbClr val="D4D4D4"/>
                </a:solidFill>
                <a:latin typeface="Consolas"/>
                <a:ea typeface="Consolas"/>
                <a:cs typeface="Consolas"/>
                <a:sym typeface="Consolas"/>
              </a:rPr>
              <a:t>Exhibition Name</a:t>
            </a:r>
            <a:r>
              <a:rPr lang="en-US" sz="700" b="0" i="0" u="none" strike="noStrike" cap="none">
                <a:solidFill>
                  <a:srgbClr val="808080"/>
                </a:solidFill>
                <a:latin typeface="Consolas"/>
                <a:ea typeface="Consolas"/>
                <a:cs typeface="Consolas"/>
                <a:sym typeface="Consolas"/>
              </a:rPr>
              <a:t>&lt;/</a:t>
            </a:r>
            <a:r>
              <a:rPr lang="en-US" sz="700" b="0" i="0" u="none" strike="noStrike" cap="none">
                <a:solidFill>
                  <a:srgbClr val="569CD6"/>
                </a:solidFill>
                <a:latin typeface="Consolas"/>
                <a:ea typeface="Consolas"/>
                <a:cs typeface="Consolas"/>
                <a:sym typeface="Consolas"/>
              </a:rPr>
              <a:t>h3</a:t>
            </a:r>
            <a:r>
              <a:rPr lang="en-US" sz="700" b="0" i="0" u="none" strike="noStrike" cap="none">
                <a:solidFill>
                  <a:srgbClr val="808080"/>
                </a:solidFill>
                <a:latin typeface="Consolas"/>
                <a:ea typeface="Consolas"/>
                <a:cs typeface="Consolas"/>
                <a:sym typeface="Consolas"/>
              </a:rPr>
              <a:t>&gt;</a:t>
            </a:r>
            <a:endParaRPr sz="700" b="0" i="0" u="none" strike="noStrike" cap="none">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None/>
            </a:pPr>
            <a:r>
              <a:rPr lang="en-US" sz="700" b="0" i="0" u="none" strike="noStrike" cap="none">
                <a:solidFill>
                  <a:srgbClr val="D4D4D4"/>
                </a:solidFill>
                <a:latin typeface="Consolas"/>
                <a:ea typeface="Consolas"/>
                <a:cs typeface="Consolas"/>
                <a:sym typeface="Consolas"/>
              </a:rPr>
              <a:t>          </a:t>
            </a:r>
            <a:r>
              <a:rPr lang="en-US" sz="700" b="0" i="0" u="none" strike="noStrike" cap="none">
                <a:solidFill>
                  <a:srgbClr val="808080"/>
                </a:solidFill>
                <a:latin typeface="Consolas"/>
                <a:ea typeface="Consolas"/>
                <a:cs typeface="Consolas"/>
                <a:sym typeface="Consolas"/>
              </a:rPr>
              <a:t>&lt;</a:t>
            </a:r>
            <a:r>
              <a:rPr lang="en-US" sz="700" b="0" i="0" u="none" strike="noStrike" cap="none">
                <a:solidFill>
                  <a:srgbClr val="569CD6"/>
                </a:solidFill>
                <a:latin typeface="Consolas"/>
                <a:ea typeface="Consolas"/>
                <a:cs typeface="Consolas"/>
                <a:sym typeface="Consolas"/>
              </a:rPr>
              <a:t>p</a:t>
            </a:r>
            <a:r>
              <a:rPr lang="en-US" sz="700" b="0" i="0" u="none" strike="noStrike" cap="none">
                <a:solidFill>
                  <a:srgbClr val="808080"/>
                </a:solidFill>
                <a:latin typeface="Consolas"/>
                <a:ea typeface="Consolas"/>
                <a:cs typeface="Consolas"/>
                <a:sym typeface="Consolas"/>
              </a:rPr>
              <a:t>&gt;</a:t>
            </a:r>
            <a:r>
              <a:rPr lang="en-US" sz="700" b="0" i="0" u="none" strike="noStrike" cap="none">
                <a:solidFill>
                  <a:srgbClr val="D4D4D4"/>
                </a:solidFill>
                <a:latin typeface="Consolas"/>
                <a:ea typeface="Consolas"/>
                <a:cs typeface="Consolas"/>
                <a:sym typeface="Consolas"/>
              </a:rPr>
              <a:t>Lorem ipsum dolor sit amet, consectetur adipiscing elit. Duis sit amet ex euismod, dignissim orci in, aliquet nibh. Fusce ullamcorper, sapien ut sagittis eleifend, quam eros vehicula risus, ut posuere tellus risus ut felis.</a:t>
            </a:r>
            <a:r>
              <a:rPr lang="en-US" sz="700" b="0" i="0" u="none" strike="noStrike" cap="none">
                <a:solidFill>
                  <a:srgbClr val="808080"/>
                </a:solidFill>
                <a:latin typeface="Consolas"/>
                <a:ea typeface="Consolas"/>
                <a:cs typeface="Consolas"/>
                <a:sym typeface="Consolas"/>
              </a:rPr>
              <a:t>&lt;/</a:t>
            </a:r>
            <a:r>
              <a:rPr lang="en-US" sz="700" b="0" i="0" u="none" strike="noStrike" cap="none">
                <a:solidFill>
                  <a:srgbClr val="569CD6"/>
                </a:solidFill>
                <a:latin typeface="Consolas"/>
                <a:ea typeface="Consolas"/>
                <a:cs typeface="Consolas"/>
                <a:sym typeface="Consolas"/>
              </a:rPr>
              <a:t>p</a:t>
            </a:r>
            <a:r>
              <a:rPr lang="en-US" sz="700" b="0" i="0" u="none" strike="noStrike" cap="none">
                <a:solidFill>
                  <a:srgbClr val="808080"/>
                </a:solidFill>
                <a:latin typeface="Consolas"/>
                <a:ea typeface="Consolas"/>
                <a:cs typeface="Consolas"/>
                <a:sym typeface="Consolas"/>
              </a:rPr>
              <a:t>&gt;</a:t>
            </a:r>
            <a:endParaRPr sz="700" b="0" i="0" u="none" strike="noStrike" cap="none">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None/>
            </a:pPr>
            <a:r>
              <a:rPr lang="en-US" sz="700" b="0" i="0" u="none" strike="noStrike" cap="none">
                <a:solidFill>
                  <a:srgbClr val="D4D4D4"/>
                </a:solidFill>
                <a:latin typeface="Consolas"/>
                <a:ea typeface="Consolas"/>
                <a:cs typeface="Consolas"/>
                <a:sym typeface="Consolas"/>
              </a:rPr>
              <a:t>          </a:t>
            </a:r>
            <a:r>
              <a:rPr lang="en-US" sz="700" b="0" i="0" u="none" strike="noStrike" cap="none">
                <a:solidFill>
                  <a:srgbClr val="808080"/>
                </a:solidFill>
                <a:latin typeface="Consolas"/>
                <a:ea typeface="Consolas"/>
                <a:cs typeface="Consolas"/>
                <a:sym typeface="Consolas"/>
              </a:rPr>
              <a:t>&lt;</a:t>
            </a:r>
            <a:r>
              <a:rPr lang="en-US" sz="700" b="0" i="0" u="none" strike="noStrike" cap="none">
                <a:solidFill>
                  <a:srgbClr val="569CD6"/>
                </a:solidFill>
                <a:latin typeface="Consolas"/>
                <a:ea typeface="Consolas"/>
                <a:cs typeface="Consolas"/>
                <a:sym typeface="Consolas"/>
              </a:rPr>
              <a:t>a</a:t>
            </a:r>
            <a:r>
              <a:rPr lang="en-US" sz="700" b="0" i="0" u="none" strike="noStrike" cap="none">
                <a:solidFill>
                  <a:srgbClr val="D4D4D4"/>
                </a:solidFill>
                <a:latin typeface="Consolas"/>
                <a:ea typeface="Consolas"/>
                <a:cs typeface="Consolas"/>
                <a:sym typeface="Consolas"/>
              </a:rPr>
              <a:t> </a:t>
            </a:r>
            <a:r>
              <a:rPr lang="en-US" sz="700" b="0" i="0" u="none" strike="noStrike" cap="none">
                <a:solidFill>
                  <a:srgbClr val="9CDCFE"/>
                </a:solidFill>
                <a:latin typeface="Consolas"/>
                <a:ea typeface="Consolas"/>
                <a:cs typeface="Consolas"/>
                <a:sym typeface="Consolas"/>
              </a:rPr>
              <a:t>href</a:t>
            </a:r>
            <a:r>
              <a:rPr lang="en-US" sz="700" b="0" i="0" u="none" strike="noStrike" cap="none">
                <a:solidFill>
                  <a:srgbClr val="D4D4D4"/>
                </a:solidFill>
                <a:latin typeface="Consolas"/>
                <a:ea typeface="Consolas"/>
                <a:cs typeface="Consolas"/>
                <a:sym typeface="Consolas"/>
              </a:rPr>
              <a:t>=</a:t>
            </a:r>
            <a:r>
              <a:rPr lang="en-US" sz="700" b="0" i="0" u="none" strike="noStrike" cap="none">
                <a:solidFill>
                  <a:srgbClr val="CE9178"/>
                </a:solidFill>
                <a:latin typeface="Consolas"/>
                <a:ea typeface="Consolas"/>
                <a:cs typeface="Consolas"/>
                <a:sym typeface="Consolas"/>
              </a:rPr>
              <a:t>"#"</a:t>
            </a:r>
            <a:r>
              <a:rPr lang="en-US" sz="700" b="0" i="0" u="none" strike="noStrike" cap="none">
                <a:solidFill>
                  <a:srgbClr val="808080"/>
                </a:solidFill>
                <a:latin typeface="Consolas"/>
                <a:ea typeface="Consolas"/>
                <a:cs typeface="Consolas"/>
                <a:sym typeface="Consolas"/>
              </a:rPr>
              <a:t>&gt;</a:t>
            </a:r>
            <a:r>
              <a:rPr lang="en-US" sz="700" b="0" i="0" u="none" strike="noStrike" cap="none">
                <a:solidFill>
                  <a:srgbClr val="D4D4D4"/>
                </a:solidFill>
                <a:latin typeface="Consolas"/>
                <a:ea typeface="Consolas"/>
                <a:cs typeface="Consolas"/>
                <a:sym typeface="Consolas"/>
              </a:rPr>
              <a:t>Read More</a:t>
            </a:r>
            <a:r>
              <a:rPr lang="en-US" sz="700" b="0" i="0" u="none" strike="noStrike" cap="none">
                <a:solidFill>
                  <a:srgbClr val="808080"/>
                </a:solidFill>
                <a:latin typeface="Consolas"/>
                <a:ea typeface="Consolas"/>
                <a:cs typeface="Consolas"/>
                <a:sym typeface="Consolas"/>
              </a:rPr>
              <a:t>&lt;/</a:t>
            </a:r>
            <a:r>
              <a:rPr lang="en-US" sz="700" b="0" i="0" u="none" strike="noStrike" cap="none">
                <a:solidFill>
                  <a:srgbClr val="569CD6"/>
                </a:solidFill>
                <a:latin typeface="Consolas"/>
                <a:ea typeface="Consolas"/>
                <a:cs typeface="Consolas"/>
                <a:sym typeface="Consolas"/>
              </a:rPr>
              <a:t>a</a:t>
            </a:r>
            <a:r>
              <a:rPr lang="en-US" sz="700" b="0" i="0" u="none" strike="noStrike" cap="none">
                <a:solidFill>
                  <a:srgbClr val="808080"/>
                </a:solidFill>
                <a:latin typeface="Consolas"/>
                <a:ea typeface="Consolas"/>
                <a:cs typeface="Consolas"/>
                <a:sym typeface="Consolas"/>
              </a:rPr>
              <a:t>&gt;</a:t>
            </a:r>
            <a:endParaRPr sz="700" b="0" i="0" u="none" strike="noStrike" cap="none">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None/>
            </a:pPr>
            <a:r>
              <a:rPr lang="en-US" sz="700" b="0" i="0" u="none" strike="noStrike" cap="none">
                <a:solidFill>
                  <a:srgbClr val="D4D4D4"/>
                </a:solidFill>
                <a:latin typeface="Consolas"/>
                <a:ea typeface="Consolas"/>
                <a:cs typeface="Consolas"/>
                <a:sym typeface="Consolas"/>
              </a:rPr>
              <a:t>        </a:t>
            </a:r>
            <a:r>
              <a:rPr lang="en-US" sz="700" b="0" i="0" u="none" strike="noStrike" cap="none">
                <a:solidFill>
                  <a:srgbClr val="808080"/>
                </a:solidFill>
                <a:latin typeface="Consolas"/>
                <a:ea typeface="Consolas"/>
                <a:cs typeface="Consolas"/>
                <a:sym typeface="Consolas"/>
              </a:rPr>
              <a:t>&lt;/</a:t>
            </a:r>
            <a:r>
              <a:rPr lang="en-US" sz="700" b="0" i="0" u="none" strike="noStrike" cap="none">
                <a:solidFill>
                  <a:srgbClr val="569CD6"/>
                </a:solidFill>
                <a:latin typeface="Consolas"/>
                <a:ea typeface="Consolas"/>
                <a:cs typeface="Consolas"/>
                <a:sym typeface="Consolas"/>
              </a:rPr>
              <a:t>article</a:t>
            </a:r>
            <a:r>
              <a:rPr lang="en-US" sz="700" b="0" i="0" u="none" strike="noStrike" cap="none">
                <a:solidFill>
                  <a:srgbClr val="808080"/>
                </a:solidFill>
                <a:latin typeface="Consolas"/>
                <a:ea typeface="Consolas"/>
                <a:cs typeface="Consolas"/>
                <a:sym typeface="Consolas"/>
              </a:rPr>
              <a:t>&gt;</a:t>
            </a:r>
            <a:endParaRPr sz="700" b="0" i="0" u="none" strike="noStrike" cap="none">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None/>
            </a:pPr>
            <a:r>
              <a:rPr lang="en-US" sz="700" b="0" i="0" u="none" strike="noStrike" cap="none">
                <a:solidFill>
                  <a:srgbClr val="D4D4D4"/>
                </a:solidFill>
                <a:latin typeface="Consolas"/>
                <a:ea typeface="Consolas"/>
                <a:cs typeface="Consolas"/>
                <a:sym typeface="Consolas"/>
              </a:rPr>
              <a:t>   </a:t>
            </a:r>
            <a:r>
              <a:rPr lang="en-US" sz="700" b="0" i="0" u="none" strike="noStrike" cap="none">
                <a:solidFill>
                  <a:srgbClr val="808080"/>
                </a:solidFill>
                <a:latin typeface="Consolas"/>
                <a:ea typeface="Consolas"/>
                <a:cs typeface="Consolas"/>
                <a:sym typeface="Consolas"/>
              </a:rPr>
              <a:t>&lt;/</a:t>
            </a:r>
            <a:r>
              <a:rPr lang="en-US" sz="700" b="0" i="0" u="none" strike="noStrike" cap="none">
                <a:solidFill>
                  <a:srgbClr val="569CD6"/>
                </a:solidFill>
                <a:latin typeface="Consolas"/>
                <a:ea typeface="Consolas"/>
                <a:cs typeface="Consolas"/>
                <a:sym typeface="Consolas"/>
              </a:rPr>
              <a:t>section</a:t>
            </a:r>
            <a:r>
              <a:rPr lang="en-US" sz="700" b="0" i="0" u="none" strike="noStrike" cap="none">
                <a:solidFill>
                  <a:srgbClr val="808080"/>
                </a:solidFill>
                <a:latin typeface="Consolas"/>
                <a:ea typeface="Consolas"/>
                <a:cs typeface="Consolas"/>
                <a:sym typeface="Consolas"/>
              </a:rPr>
              <a:t>&gt;</a:t>
            </a:r>
            <a:endParaRPr sz="700" b="0" i="0" u="none" strike="noStrike" cap="none">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None/>
            </a:pPr>
            <a:r>
              <a:rPr lang="en-US" sz="700" b="0" i="0" u="none" strike="noStrike" cap="none">
                <a:solidFill>
                  <a:srgbClr val="D4D4D4"/>
                </a:solidFill>
                <a:latin typeface="Consolas"/>
                <a:ea typeface="Consolas"/>
                <a:cs typeface="Consolas"/>
                <a:sym typeface="Consolas"/>
              </a:rPr>
              <a:t>    </a:t>
            </a:r>
            <a:r>
              <a:rPr lang="en-US" sz="700" b="0" i="0" u="none" strike="noStrike" cap="none">
                <a:solidFill>
                  <a:srgbClr val="808080"/>
                </a:solidFill>
                <a:latin typeface="Consolas"/>
                <a:ea typeface="Consolas"/>
                <a:cs typeface="Consolas"/>
                <a:sym typeface="Consolas"/>
              </a:rPr>
              <a:t>&lt;/</a:t>
            </a:r>
            <a:r>
              <a:rPr lang="en-US" sz="700" b="0" i="0" u="none" strike="noStrike" cap="none">
                <a:solidFill>
                  <a:srgbClr val="569CD6"/>
                </a:solidFill>
                <a:latin typeface="Consolas"/>
                <a:ea typeface="Consolas"/>
                <a:cs typeface="Consolas"/>
                <a:sym typeface="Consolas"/>
              </a:rPr>
              <a:t>main</a:t>
            </a:r>
            <a:r>
              <a:rPr lang="en-US" sz="700" b="0" i="0" u="none" strike="noStrike" cap="none">
                <a:solidFill>
                  <a:srgbClr val="808080"/>
                </a:solidFill>
                <a:latin typeface="Consolas"/>
                <a:ea typeface="Consolas"/>
                <a:cs typeface="Consolas"/>
                <a:sym typeface="Consolas"/>
              </a:rPr>
              <a:t>&gt;</a:t>
            </a:r>
            <a:endParaRPr sz="700" b="0" i="0" u="none" strike="noStrike" cap="none">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None/>
            </a:pPr>
            <a:r>
              <a:rPr lang="en-US" sz="700" b="0" i="0" u="none" strike="noStrike" cap="none">
                <a:solidFill>
                  <a:srgbClr val="D4D4D4"/>
                </a:solidFill>
                <a:latin typeface="Consolas"/>
                <a:ea typeface="Consolas"/>
                <a:cs typeface="Consolas"/>
                <a:sym typeface="Consolas"/>
              </a:rPr>
              <a:t>  </a:t>
            </a:r>
            <a:r>
              <a:rPr lang="en-US" sz="700" b="0" i="0" u="none" strike="noStrike" cap="none">
                <a:solidFill>
                  <a:srgbClr val="808080"/>
                </a:solidFill>
                <a:latin typeface="Consolas"/>
                <a:ea typeface="Consolas"/>
                <a:cs typeface="Consolas"/>
                <a:sym typeface="Consolas"/>
              </a:rPr>
              <a:t>&lt;</a:t>
            </a:r>
            <a:r>
              <a:rPr lang="en-US" sz="700" b="0" i="0" u="none" strike="noStrike" cap="none">
                <a:solidFill>
                  <a:srgbClr val="569CD6"/>
                </a:solidFill>
                <a:latin typeface="Consolas"/>
                <a:ea typeface="Consolas"/>
                <a:cs typeface="Consolas"/>
                <a:sym typeface="Consolas"/>
              </a:rPr>
              <a:t>footer</a:t>
            </a:r>
            <a:r>
              <a:rPr lang="en-US" sz="700" b="0" i="0" u="none" strike="noStrike" cap="none">
                <a:solidFill>
                  <a:srgbClr val="808080"/>
                </a:solidFill>
                <a:latin typeface="Consolas"/>
                <a:ea typeface="Consolas"/>
                <a:cs typeface="Consolas"/>
                <a:sym typeface="Consolas"/>
              </a:rPr>
              <a:t>&gt;</a:t>
            </a:r>
            <a:endParaRPr sz="700" b="0" i="0" u="none" strike="noStrike" cap="none">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None/>
            </a:pPr>
            <a:r>
              <a:rPr lang="en-US" sz="700" b="0" i="0" u="none" strike="noStrike" cap="none">
                <a:solidFill>
                  <a:srgbClr val="D4D4D4"/>
                </a:solidFill>
                <a:latin typeface="Consolas"/>
                <a:ea typeface="Consolas"/>
                <a:cs typeface="Consolas"/>
                <a:sym typeface="Consolas"/>
              </a:rPr>
              <a:t>      </a:t>
            </a:r>
            <a:r>
              <a:rPr lang="en-US" sz="700" b="0" i="0" u="none" strike="noStrike" cap="none">
                <a:solidFill>
                  <a:srgbClr val="808080"/>
                </a:solidFill>
                <a:latin typeface="Consolas"/>
                <a:ea typeface="Consolas"/>
                <a:cs typeface="Consolas"/>
                <a:sym typeface="Consolas"/>
              </a:rPr>
              <a:t>&lt;</a:t>
            </a:r>
            <a:r>
              <a:rPr lang="en-US" sz="700" b="0" i="0" u="none" strike="noStrike" cap="none">
                <a:solidFill>
                  <a:srgbClr val="569CD6"/>
                </a:solidFill>
                <a:latin typeface="Consolas"/>
                <a:ea typeface="Consolas"/>
                <a:cs typeface="Consolas"/>
                <a:sym typeface="Consolas"/>
              </a:rPr>
              <a:t>p</a:t>
            </a:r>
            <a:r>
              <a:rPr lang="en-US" sz="700" b="0" i="0" u="none" strike="noStrike" cap="none">
                <a:solidFill>
                  <a:srgbClr val="808080"/>
                </a:solidFill>
                <a:latin typeface="Consolas"/>
                <a:ea typeface="Consolas"/>
                <a:cs typeface="Consolas"/>
                <a:sym typeface="Consolas"/>
              </a:rPr>
              <a:t>&gt;</a:t>
            </a:r>
            <a:r>
              <a:rPr lang="en-US" sz="700" b="0" i="0" u="none" strike="noStrike" cap="none">
                <a:solidFill>
                  <a:srgbClr val="569CD6"/>
                </a:solidFill>
                <a:latin typeface="Consolas"/>
                <a:ea typeface="Consolas"/>
                <a:cs typeface="Consolas"/>
                <a:sym typeface="Consolas"/>
              </a:rPr>
              <a:t>&amp;copy;</a:t>
            </a:r>
            <a:r>
              <a:rPr lang="en-US" sz="700" b="0" i="0" u="none" strike="noStrike" cap="none">
                <a:solidFill>
                  <a:srgbClr val="D4D4D4"/>
                </a:solidFill>
                <a:latin typeface="Consolas"/>
                <a:ea typeface="Consolas"/>
                <a:cs typeface="Consolas"/>
                <a:sym typeface="Consolas"/>
              </a:rPr>
              <a:t> 2023 Art Blog. All rights reserved.</a:t>
            </a:r>
            <a:r>
              <a:rPr lang="en-US" sz="700" b="0" i="0" u="none" strike="noStrike" cap="none">
                <a:solidFill>
                  <a:srgbClr val="808080"/>
                </a:solidFill>
                <a:latin typeface="Consolas"/>
                <a:ea typeface="Consolas"/>
                <a:cs typeface="Consolas"/>
                <a:sym typeface="Consolas"/>
              </a:rPr>
              <a:t>&lt;/</a:t>
            </a:r>
            <a:r>
              <a:rPr lang="en-US" sz="700" b="0" i="0" u="none" strike="noStrike" cap="none">
                <a:solidFill>
                  <a:srgbClr val="569CD6"/>
                </a:solidFill>
                <a:latin typeface="Consolas"/>
                <a:ea typeface="Consolas"/>
                <a:cs typeface="Consolas"/>
                <a:sym typeface="Consolas"/>
              </a:rPr>
              <a:t>p</a:t>
            </a:r>
            <a:r>
              <a:rPr lang="en-US" sz="700" b="0" i="0" u="none" strike="noStrike" cap="none">
                <a:solidFill>
                  <a:srgbClr val="808080"/>
                </a:solidFill>
                <a:latin typeface="Consolas"/>
                <a:ea typeface="Consolas"/>
                <a:cs typeface="Consolas"/>
                <a:sym typeface="Consolas"/>
              </a:rPr>
              <a:t>&gt;</a:t>
            </a:r>
            <a:endParaRPr sz="700" b="0" i="0" u="none" strike="noStrike" cap="none">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None/>
            </a:pPr>
            <a:r>
              <a:rPr lang="en-US" sz="700" b="0" i="0" u="none" strike="noStrike" cap="none">
                <a:solidFill>
                  <a:srgbClr val="D4D4D4"/>
                </a:solidFill>
                <a:latin typeface="Consolas"/>
                <a:ea typeface="Consolas"/>
                <a:cs typeface="Consolas"/>
                <a:sym typeface="Consolas"/>
              </a:rPr>
              <a:t>    </a:t>
            </a:r>
            <a:r>
              <a:rPr lang="en-US" sz="700" b="0" i="0" u="none" strike="noStrike" cap="none">
                <a:solidFill>
                  <a:srgbClr val="808080"/>
                </a:solidFill>
                <a:latin typeface="Consolas"/>
                <a:ea typeface="Consolas"/>
                <a:cs typeface="Consolas"/>
                <a:sym typeface="Consolas"/>
              </a:rPr>
              <a:t>&lt;/</a:t>
            </a:r>
            <a:r>
              <a:rPr lang="en-US" sz="700" b="0" i="0" u="none" strike="noStrike" cap="none">
                <a:solidFill>
                  <a:srgbClr val="569CD6"/>
                </a:solidFill>
                <a:latin typeface="Consolas"/>
                <a:ea typeface="Consolas"/>
                <a:cs typeface="Consolas"/>
                <a:sym typeface="Consolas"/>
              </a:rPr>
              <a:t>footer</a:t>
            </a:r>
            <a:r>
              <a:rPr lang="en-US" sz="700" b="0" i="0" u="none" strike="noStrike" cap="none">
                <a:solidFill>
                  <a:srgbClr val="808080"/>
                </a:solidFill>
                <a:latin typeface="Consolas"/>
                <a:ea typeface="Consolas"/>
                <a:cs typeface="Consolas"/>
                <a:sym typeface="Consolas"/>
              </a:rPr>
              <a:t>&gt;</a:t>
            </a:r>
            <a:endParaRPr sz="700" b="0" i="0" u="none" strike="noStrike" cap="none">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None/>
            </a:pPr>
            <a:r>
              <a:rPr lang="en-US" sz="700" b="0" i="0" u="none" strike="noStrike" cap="none">
                <a:solidFill>
                  <a:srgbClr val="D4D4D4"/>
                </a:solidFill>
                <a:latin typeface="Consolas"/>
                <a:ea typeface="Consolas"/>
                <a:cs typeface="Consolas"/>
                <a:sym typeface="Consolas"/>
              </a:rPr>
              <a:t>  </a:t>
            </a:r>
            <a:r>
              <a:rPr lang="en-US" sz="700" b="0" i="0" u="none" strike="noStrike" cap="none">
                <a:solidFill>
                  <a:srgbClr val="808080"/>
                </a:solidFill>
                <a:latin typeface="Consolas"/>
                <a:ea typeface="Consolas"/>
                <a:cs typeface="Consolas"/>
                <a:sym typeface="Consolas"/>
              </a:rPr>
              <a:t>&lt;/</a:t>
            </a:r>
            <a:r>
              <a:rPr lang="en-US" sz="700" b="0" i="0" u="none" strike="noStrike" cap="none">
                <a:solidFill>
                  <a:srgbClr val="569CD6"/>
                </a:solidFill>
                <a:latin typeface="Consolas"/>
                <a:ea typeface="Consolas"/>
                <a:cs typeface="Consolas"/>
                <a:sym typeface="Consolas"/>
              </a:rPr>
              <a:t>body</a:t>
            </a:r>
            <a:r>
              <a:rPr lang="en-US" sz="700" b="0" i="0" u="none" strike="noStrike" cap="none">
                <a:solidFill>
                  <a:srgbClr val="808080"/>
                </a:solidFill>
                <a:latin typeface="Consolas"/>
                <a:ea typeface="Consolas"/>
                <a:cs typeface="Consolas"/>
                <a:sym typeface="Consolas"/>
              </a:rPr>
              <a:t>&gt;</a:t>
            </a:r>
            <a:endParaRPr sz="700" b="0" i="0" u="none" strike="noStrike" cap="none">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None/>
            </a:pPr>
            <a:r>
              <a:rPr lang="en-US" sz="700" b="0" i="0" u="none" strike="noStrike" cap="none">
                <a:solidFill>
                  <a:srgbClr val="D4D4D4"/>
                </a:solidFill>
                <a:latin typeface="Consolas"/>
                <a:ea typeface="Consolas"/>
                <a:cs typeface="Consolas"/>
                <a:sym typeface="Consolas"/>
              </a:rPr>
              <a:t>  </a:t>
            </a:r>
            <a:r>
              <a:rPr lang="en-US" sz="700" b="0" i="0" u="none" strike="noStrike" cap="none">
                <a:solidFill>
                  <a:srgbClr val="808080"/>
                </a:solidFill>
                <a:latin typeface="Consolas"/>
                <a:ea typeface="Consolas"/>
                <a:cs typeface="Consolas"/>
                <a:sym typeface="Consolas"/>
              </a:rPr>
              <a:t>&lt;/</a:t>
            </a:r>
            <a:r>
              <a:rPr lang="en-US" sz="700" b="0" i="0" u="none" strike="noStrike" cap="none">
                <a:solidFill>
                  <a:srgbClr val="569CD6"/>
                </a:solidFill>
                <a:latin typeface="Consolas"/>
                <a:ea typeface="Consolas"/>
                <a:cs typeface="Consolas"/>
                <a:sym typeface="Consolas"/>
              </a:rPr>
              <a:t>html</a:t>
            </a:r>
            <a:r>
              <a:rPr lang="en-US" sz="700" b="0" i="0" u="none" strike="noStrike" cap="none">
                <a:solidFill>
                  <a:srgbClr val="808080"/>
                </a:solidFill>
                <a:latin typeface="Consolas"/>
                <a:ea typeface="Consolas"/>
                <a:cs typeface="Consolas"/>
                <a:sym typeface="Consolas"/>
              </a:rPr>
              <a:t>&gt;</a:t>
            </a:r>
            <a:endParaRPr sz="700" b="0" i="0" u="none" strike="noStrike" cap="none">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None/>
            </a:pPr>
            <a:r>
              <a:rPr lang="en-US" sz="700" b="0" i="0" u="none" strike="noStrike" cap="none">
                <a:solidFill>
                  <a:srgbClr val="D4D4D4"/>
                </a:solidFill>
                <a:latin typeface="Consolas"/>
                <a:ea typeface="Consolas"/>
                <a:cs typeface="Consolas"/>
                <a:sym typeface="Consolas"/>
              </a:rPr>
              <a:t>  </a:t>
            </a:r>
            <a:endParaRPr/>
          </a:p>
          <a:p>
            <a:pPr marL="0" marR="0" lvl="0" indent="0" algn="l" rtl="0">
              <a:lnSpc>
                <a:spcPct val="100000"/>
              </a:lnSpc>
              <a:spcBef>
                <a:spcPts val="0"/>
              </a:spcBef>
              <a:spcAft>
                <a:spcPts val="0"/>
              </a:spcAft>
              <a:buNone/>
            </a:pPr>
            <a:r>
              <a:rPr lang="en-US" sz="700" b="0" i="0" u="none" strike="noStrike" cap="none">
                <a:solidFill>
                  <a:srgbClr val="D4D4D4"/>
                </a:solidFill>
                <a:latin typeface="Consolas"/>
                <a:ea typeface="Consolas"/>
                <a:cs typeface="Consolas"/>
                <a:sym typeface="Consolas"/>
              </a:rPr>
              <a:t>  </a:t>
            </a:r>
            <a:endParaRPr/>
          </a:p>
          <a:p>
            <a:pPr marL="0" marR="0" lvl="0" indent="0" algn="l" rtl="0">
              <a:lnSpc>
                <a:spcPct val="100000"/>
              </a:lnSpc>
              <a:spcBef>
                <a:spcPts val="0"/>
              </a:spcBef>
              <a:spcAft>
                <a:spcPts val="0"/>
              </a:spcAft>
              <a:buNone/>
            </a:pPr>
            <a:r>
              <a:rPr lang="en-US" sz="700" b="0" i="0" u="none" strike="noStrike" cap="none">
                <a:solidFill>
                  <a:srgbClr val="D4D4D4"/>
                </a:solidFill>
                <a:latin typeface="Consolas"/>
                <a:ea typeface="Consolas"/>
                <a:cs typeface="Consolas"/>
                <a:sym typeface="Consolas"/>
              </a:rPr>
              <a:t>  </a:t>
            </a:r>
            <a:endParaRPr/>
          </a:p>
          <a:p>
            <a:pPr marL="0" marR="0" lvl="0" indent="0" algn="l" rtl="0">
              <a:lnSpc>
                <a:spcPct val="100000"/>
              </a:lnSpc>
              <a:spcBef>
                <a:spcPts val="0"/>
              </a:spcBef>
              <a:spcAft>
                <a:spcPts val="0"/>
              </a:spcAft>
              <a:buNone/>
            </a:pPr>
            <a:r>
              <a:rPr lang="en-US" sz="700" b="0" i="0" u="none" strike="noStrike" cap="none">
                <a:solidFill>
                  <a:srgbClr val="D4D4D4"/>
                </a:solidFill>
                <a:latin typeface="Consolas"/>
                <a:ea typeface="Consolas"/>
                <a:cs typeface="Consolas"/>
                <a:sym typeface="Consolas"/>
              </a:rPr>
              <a:t>  </a:t>
            </a:r>
            <a:endParaRPr/>
          </a:p>
          <a:p>
            <a:pPr marL="0" marR="0" lvl="0" indent="0" algn="l" rtl="0">
              <a:lnSpc>
                <a:spcPct val="100000"/>
              </a:lnSpc>
              <a:spcBef>
                <a:spcPts val="0"/>
              </a:spcBef>
              <a:spcAft>
                <a:spcPts val="0"/>
              </a:spcAft>
              <a:buNone/>
            </a:pPr>
            <a:endParaRPr sz="1000" b="0" i="0" u="none" strike="noStrike" cap="none">
              <a:solidFill>
                <a:srgbClr val="000000"/>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54"/>
        <p:cNvGrpSpPr/>
        <p:nvPr/>
      </p:nvGrpSpPr>
      <p:grpSpPr>
        <a:xfrm>
          <a:off x="0" y="0"/>
          <a:ext cx="0" cy="0"/>
          <a:chOff x="0" y="0"/>
          <a:chExt cx="0" cy="0"/>
        </a:xfrm>
      </p:grpSpPr>
      <p:sp>
        <p:nvSpPr>
          <p:cNvPr id="1855" name="Google Shape;1855;p1"/>
          <p:cNvSpPr txBox="1">
            <a:spLocks noGrp="1"/>
          </p:cNvSpPr>
          <p:nvPr>
            <p:ph type="body" idx="1"/>
          </p:nvPr>
        </p:nvSpPr>
        <p:spPr>
          <a:xfrm>
            <a:off x="481875" y="204050"/>
            <a:ext cx="2535645" cy="405550"/>
          </a:xfrm>
          <a:prstGeom prst="rect">
            <a:avLst/>
          </a:prstGeom>
          <a:noFill/>
          <a:ln>
            <a:noFill/>
          </a:ln>
        </p:spPr>
        <p:txBody>
          <a:bodyPr spcFirstLastPara="1" wrap="square" lIns="91425" tIns="45700" rIns="91425" bIns="45700" anchor="t" anchorCtr="0">
            <a:noAutofit/>
          </a:bodyPr>
          <a:lstStyle/>
          <a:p>
            <a:pPr marL="0" marR="0" lvl="0" indent="0" algn="l" rtl="0">
              <a:lnSpc>
                <a:spcPct val="107916"/>
              </a:lnSpc>
              <a:spcBef>
                <a:spcPts val="0"/>
              </a:spcBef>
              <a:spcAft>
                <a:spcPts val="0"/>
              </a:spcAft>
              <a:buClr>
                <a:srgbClr val="000000"/>
              </a:buClr>
              <a:buSzPts val="1600"/>
              <a:buFont typeface="Arial"/>
              <a:buNone/>
            </a:pPr>
            <a:r>
              <a:rPr lang="en-US" sz="1600" b="1" i="0" u="none" strike="noStrike" cap="none">
                <a:solidFill>
                  <a:srgbClr val="0B5394"/>
                </a:solidFill>
                <a:latin typeface="EB Garamond Medium"/>
                <a:ea typeface="EB Garamond Medium"/>
                <a:cs typeface="EB Garamond Medium"/>
                <a:sym typeface="EB Garamond Medium"/>
              </a:rPr>
              <a:t>Frontend:</a:t>
            </a:r>
            <a:endParaRPr sz="1600" b="1" i="0" u="none" strike="noStrike" cap="none">
              <a:solidFill>
                <a:srgbClr val="0B5394"/>
              </a:solidFill>
              <a:latin typeface="EB Garamond Medium"/>
              <a:ea typeface="EB Garamond Medium"/>
              <a:cs typeface="EB Garamond Medium"/>
              <a:sym typeface="EB Garamond Medium"/>
            </a:endParaRPr>
          </a:p>
        </p:txBody>
      </p:sp>
      <p:pic>
        <p:nvPicPr>
          <p:cNvPr id="1856" name="Google Shape;1856;p1"/>
          <p:cNvPicPr preferRelativeResize="0"/>
          <p:nvPr/>
        </p:nvPicPr>
        <p:blipFill rotWithShape="1">
          <a:blip r:embed="rId3">
            <a:alphaModFix/>
          </a:blip>
          <a:srcRect/>
          <a:stretch/>
        </p:blipFill>
        <p:spPr>
          <a:xfrm>
            <a:off x="408709" y="949037"/>
            <a:ext cx="9144000" cy="5143500"/>
          </a:xfrm>
          <a:prstGeom prst="rect">
            <a:avLst/>
          </a:prstGeom>
          <a:noFill/>
          <a:ln>
            <a:noFill/>
          </a:ln>
        </p:spPr>
      </p:pic>
      <p:sp>
        <p:nvSpPr>
          <p:cNvPr id="1857" name="Google Shape;1857;p1"/>
          <p:cNvSpPr txBox="1"/>
          <p:nvPr/>
        </p:nvSpPr>
        <p:spPr>
          <a:xfrm>
            <a:off x="481875" y="738295"/>
            <a:ext cx="8458925" cy="4276510"/>
          </a:xfrm>
          <a:prstGeom prst="rect">
            <a:avLst/>
          </a:prstGeom>
          <a:noFill/>
          <a:ln>
            <a:noFill/>
          </a:ln>
        </p:spPr>
        <p:txBody>
          <a:bodyPr spcFirstLastPara="1" wrap="square" lIns="91425" tIns="45700" rIns="91425" bIns="45700" anchor="t" anchorCtr="0">
            <a:noAutofit/>
          </a:bodyPr>
          <a:lstStyle/>
          <a:p>
            <a:pPr marL="0" marR="0" lvl="0" indent="0" algn="l" rtl="0">
              <a:lnSpc>
                <a:spcPct val="107916"/>
              </a:lnSpc>
              <a:spcBef>
                <a:spcPts val="0"/>
              </a:spcBef>
              <a:spcAft>
                <a:spcPts val="0"/>
              </a:spcAft>
              <a:buNone/>
            </a:pPr>
            <a:r>
              <a:rPr lang="en-US" sz="1100" b="1" i="0" u="none" strike="noStrike" cap="none">
                <a:solidFill>
                  <a:srgbClr val="0B5394"/>
                </a:solidFill>
                <a:latin typeface="EB Garamond Medium"/>
                <a:ea typeface="EB Garamond Medium"/>
                <a:cs typeface="EB Garamond Medium"/>
                <a:sym typeface="EB Garamond Medium"/>
              </a:rPr>
              <a:t>style.css</a:t>
            </a:r>
            <a:endParaRPr/>
          </a:p>
          <a:p>
            <a:pPr marL="0" marR="0" lvl="0" indent="0" algn="l" rtl="0">
              <a:lnSpc>
                <a:spcPct val="100000"/>
              </a:lnSpc>
              <a:spcBef>
                <a:spcPts val="0"/>
              </a:spcBef>
              <a:spcAft>
                <a:spcPts val="0"/>
              </a:spcAft>
              <a:buNone/>
            </a:pPr>
            <a:r>
              <a:rPr lang="en-US" sz="900" b="0" i="0" u="none" strike="noStrike" cap="none">
                <a:solidFill>
                  <a:srgbClr val="6A9955"/>
                </a:solidFill>
                <a:latin typeface="Consolas"/>
                <a:ea typeface="Consolas"/>
                <a:cs typeface="Consolas"/>
                <a:sym typeface="Consolas"/>
              </a:rPr>
              <a:t>/* Reset styles */</a:t>
            </a:r>
            <a:endParaRPr sz="900" b="0" i="0" u="none" strike="noStrike" cap="none">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None/>
            </a:pPr>
            <a:r>
              <a:rPr lang="en-US" sz="900" b="0" i="0" u="none" strike="noStrike" cap="none">
                <a:solidFill>
                  <a:srgbClr val="569CD6"/>
                </a:solidFill>
                <a:latin typeface="Consolas"/>
                <a:ea typeface="Consolas"/>
                <a:cs typeface="Consolas"/>
                <a:sym typeface="Consolas"/>
              </a:rPr>
              <a:t>*</a:t>
            </a:r>
            <a:r>
              <a:rPr lang="en-US" sz="900" b="0" i="0" u="none" strike="noStrike" cap="none">
                <a:solidFill>
                  <a:srgbClr val="D4D4D4"/>
                </a:solidFill>
                <a:latin typeface="Consolas"/>
                <a:ea typeface="Consolas"/>
                <a:cs typeface="Consolas"/>
                <a:sym typeface="Consolas"/>
              </a:rPr>
              <a:t> {</a:t>
            </a:r>
            <a:endParaRPr/>
          </a:p>
          <a:p>
            <a:pPr marL="0" marR="0" lvl="0" indent="0" algn="l" rtl="0">
              <a:lnSpc>
                <a:spcPct val="100000"/>
              </a:lnSpc>
              <a:spcBef>
                <a:spcPts val="0"/>
              </a:spcBef>
              <a:spcAft>
                <a:spcPts val="0"/>
              </a:spcAft>
              <a:buNone/>
            </a:pPr>
            <a:r>
              <a:rPr lang="en-US" sz="900" b="0" i="0" u="none" strike="noStrike" cap="none">
                <a:solidFill>
                  <a:srgbClr val="D4D4D4"/>
                </a:solidFill>
                <a:latin typeface="Consolas"/>
                <a:ea typeface="Consolas"/>
                <a:cs typeface="Consolas"/>
                <a:sym typeface="Consolas"/>
              </a:rPr>
              <a:t>  </a:t>
            </a:r>
            <a:r>
              <a:rPr lang="en-US" sz="900" b="0" i="0" u="none" strike="noStrike" cap="none">
                <a:solidFill>
                  <a:srgbClr val="9CDCFE"/>
                </a:solidFill>
                <a:latin typeface="Consolas"/>
                <a:ea typeface="Consolas"/>
                <a:cs typeface="Consolas"/>
                <a:sym typeface="Consolas"/>
              </a:rPr>
              <a:t>margin</a:t>
            </a:r>
            <a:r>
              <a:rPr lang="en-US" sz="900" b="0" i="0" u="none" strike="noStrike" cap="none">
                <a:solidFill>
                  <a:srgbClr val="D4D4D4"/>
                </a:solidFill>
                <a:latin typeface="Consolas"/>
                <a:ea typeface="Consolas"/>
                <a:cs typeface="Consolas"/>
                <a:sym typeface="Consolas"/>
              </a:rPr>
              <a:t>: </a:t>
            </a:r>
            <a:r>
              <a:rPr lang="en-US" sz="900" b="0" i="0" u="none" strike="noStrike" cap="none">
                <a:solidFill>
                  <a:srgbClr val="B5CEA8"/>
                </a:solidFill>
                <a:latin typeface="Consolas"/>
                <a:ea typeface="Consolas"/>
                <a:cs typeface="Consolas"/>
                <a:sym typeface="Consolas"/>
              </a:rPr>
              <a:t>0</a:t>
            </a:r>
            <a:r>
              <a:rPr lang="en-US" sz="900" b="0" i="0" u="none" strike="noStrike" cap="none">
                <a:solidFill>
                  <a:srgbClr val="D4D4D4"/>
                </a:solidFill>
                <a:latin typeface="Consolas"/>
                <a:ea typeface="Consolas"/>
                <a:cs typeface="Consolas"/>
                <a:sym typeface="Consolas"/>
              </a:rPr>
              <a:t>;</a:t>
            </a:r>
            <a:endParaRPr/>
          </a:p>
          <a:p>
            <a:pPr marL="0" marR="0" lvl="0" indent="0" algn="l" rtl="0">
              <a:lnSpc>
                <a:spcPct val="100000"/>
              </a:lnSpc>
              <a:spcBef>
                <a:spcPts val="0"/>
              </a:spcBef>
              <a:spcAft>
                <a:spcPts val="0"/>
              </a:spcAft>
              <a:buNone/>
            </a:pPr>
            <a:r>
              <a:rPr lang="en-US" sz="900" b="0" i="0" u="none" strike="noStrike" cap="none">
                <a:solidFill>
                  <a:srgbClr val="D4D4D4"/>
                </a:solidFill>
                <a:latin typeface="Consolas"/>
                <a:ea typeface="Consolas"/>
                <a:cs typeface="Consolas"/>
                <a:sym typeface="Consolas"/>
              </a:rPr>
              <a:t>  </a:t>
            </a:r>
            <a:r>
              <a:rPr lang="en-US" sz="900" b="0" i="0" u="none" strike="noStrike" cap="none">
                <a:solidFill>
                  <a:srgbClr val="9CDCFE"/>
                </a:solidFill>
                <a:latin typeface="Consolas"/>
                <a:ea typeface="Consolas"/>
                <a:cs typeface="Consolas"/>
                <a:sym typeface="Consolas"/>
              </a:rPr>
              <a:t>padding</a:t>
            </a:r>
            <a:r>
              <a:rPr lang="en-US" sz="900" b="0" i="0" u="none" strike="noStrike" cap="none">
                <a:solidFill>
                  <a:srgbClr val="D4D4D4"/>
                </a:solidFill>
                <a:latin typeface="Consolas"/>
                <a:ea typeface="Consolas"/>
                <a:cs typeface="Consolas"/>
                <a:sym typeface="Consolas"/>
              </a:rPr>
              <a:t>: </a:t>
            </a:r>
            <a:r>
              <a:rPr lang="en-US" sz="900" b="0" i="0" u="none" strike="noStrike" cap="none">
                <a:solidFill>
                  <a:srgbClr val="B5CEA8"/>
                </a:solidFill>
                <a:latin typeface="Consolas"/>
                <a:ea typeface="Consolas"/>
                <a:cs typeface="Consolas"/>
                <a:sym typeface="Consolas"/>
              </a:rPr>
              <a:t>0</a:t>
            </a:r>
            <a:r>
              <a:rPr lang="en-US" sz="900" b="0" i="0" u="none" strike="noStrike" cap="none">
                <a:solidFill>
                  <a:srgbClr val="D4D4D4"/>
                </a:solidFill>
                <a:latin typeface="Consolas"/>
                <a:ea typeface="Consolas"/>
                <a:cs typeface="Consolas"/>
                <a:sym typeface="Consolas"/>
              </a:rPr>
              <a:t>;</a:t>
            </a:r>
            <a:endParaRPr/>
          </a:p>
          <a:p>
            <a:pPr marL="0" marR="0" lvl="0" indent="0" algn="l" rtl="0">
              <a:lnSpc>
                <a:spcPct val="100000"/>
              </a:lnSpc>
              <a:spcBef>
                <a:spcPts val="0"/>
              </a:spcBef>
              <a:spcAft>
                <a:spcPts val="0"/>
              </a:spcAft>
              <a:buNone/>
            </a:pPr>
            <a:r>
              <a:rPr lang="en-US" sz="900" b="0" i="0" u="none" strike="noStrike" cap="none">
                <a:solidFill>
                  <a:srgbClr val="D4D4D4"/>
                </a:solidFill>
                <a:latin typeface="Consolas"/>
                <a:ea typeface="Consolas"/>
                <a:cs typeface="Consolas"/>
                <a:sym typeface="Consolas"/>
              </a:rPr>
              <a:t>  </a:t>
            </a:r>
            <a:r>
              <a:rPr lang="en-US" sz="900" b="0" i="0" u="none" strike="noStrike" cap="none">
                <a:solidFill>
                  <a:srgbClr val="9CDCFE"/>
                </a:solidFill>
                <a:latin typeface="Consolas"/>
                <a:ea typeface="Consolas"/>
                <a:cs typeface="Consolas"/>
                <a:sym typeface="Consolas"/>
              </a:rPr>
              <a:t>box-sizing</a:t>
            </a:r>
            <a:r>
              <a:rPr lang="en-US" sz="900" b="0" i="0" u="none" strike="noStrike" cap="none">
                <a:solidFill>
                  <a:srgbClr val="D4D4D4"/>
                </a:solidFill>
                <a:latin typeface="Consolas"/>
                <a:ea typeface="Consolas"/>
                <a:cs typeface="Consolas"/>
                <a:sym typeface="Consolas"/>
              </a:rPr>
              <a:t>: </a:t>
            </a:r>
            <a:r>
              <a:rPr lang="en-US" sz="900" b="0" i="0" u="none" strike="noStrike" cap="none">
                <a:solidFill>
                  <a:srgbClr val="CE9178"/>
                </a:solidFill>
                <a:latin typeface="Consolas"/>
                <a:ea typeface="Consolas"/>
                <a:cs typeface="Consolas"/>
                <a:sym typeface="Consolas"/>
              </a:rPr>
              <a:t>border-box</a:t>
            </a:r>
            <a:r>
              <a:rPr lang="en-US" sz="900" b="0" i="0" u="none" strike="noStrike" cap="none">
                <a:solidFill>
                  <a:srgbClr val="D4D4D4"/>
                </a:solidFill>
                <a:latin typeface="Consolas"/>
                <a:ea typeface="Consolas"/>
                <a:cs typeface="Consolas"/>
                <a:sym typeface="Consolas"/>
              </a:rPr>
              <a:t>;</a:t>
            </a:r>
            <a:endParaRPr/>
          </a:p>
          <a:p>
            <a:pPr marL="0" marR="0" lvl="0" indent="0" algn="l" rtl="0">
              <a:lnSpc>
                <a:spcPct val="100000"/>
              </a:lnSpc>
              <a:spcBef>
                <a:spcPts val="0"/>
              </a:spcBef>
              <a:spcAft>
                <a:spcPts val="0"/>
              </a:spcAft>
              <a:buNone/>
            </a:pPr>
            <a:r>
              <a:rPr lang="en-US" sz="900" b="0" i="0" u="none" strike="noStrike" cap="none">
                <a:solidFill>
                  <a:srgbClr val="D4D4D4"/>
                </a:solidFill>
                <a:latin typeface="Consolas"/>
                <a:ea typeface="Consolas"/>
                <a:cs typeface="Consolas"/>
                <a:sym typeface="Consolas"/>
              </a:rPr>
              <a:t>  }</a:t>
            </a:r>
            <a:endParaRPr/>
          </a:p>
          <a:p>
            <a:pPr marL="0" marR="0" lvl="0" indent="0" algn="l" rtl="0">
              <a:lnSpc>
                <a:spcPct val="100000"/>
              </a:lnSpc>
              <a:spcBef>
                <a:spcPts val="0"/>
              </a:spcBef>
              <a:spcAft>
                <a:spcPts val="0"/>
              </a:spcAft>
              <a:buNone/>
            </a:pPr>
            <a:r>
              <a:rPr lang="en-US" sz="900" b="0" i="0" u="none" strike="noStrike" cap="none">
                <a:solidFill>
                  <a:srgbClr val="D4D4D4"/>
                </a:solidFill>
                <a:latin typeface="Consolas"/>
                <a:ea typeface="Consolas"/>
                <a:cs typeface="Consolas"/>
                <a:sym typeface="Consolas"/>
              </a:rPr>
              <a:t>  </a:t>
            </a:r>
            <a:endParaRPr/>
          </a:p>
          <a:p>
            <a:pPr marL="0" marR="0" lvl="0" indent="0" algn="l" rtl="0">
              <a:lnSpc>
                <a:spcPct val="100000"/>
              </a:lnSpc>
              <a:spcBef>
                <a:spcPts val="0"/>
              </a:spcBef>
              <a:spcAft>
                <a:spcPts val="0"/>
              </a:spcAft>
              <a:buNone/>
            </a:pPr>
            <a:r>
              <a:rPr lang="en-US" sz="900" b="0" i="0" u="none" strike="noStrike" cap="none">
                <a:solidFill>
                  <a:srgbClr val="D4D4D4"/>
                </a:solidFill>
                <a:latin typeface="Consolas"/>
                <a:ea typeface="Consolas"/>
                <a:cs typeface="Consolas"/>
                <a:sym typeface="Consolas"/>
              </a:rPr>
              <a:t>  </a:t>
            </a:r>
            <a:r>
              <a:rPr lang="en-US" sz="900" b="0" i="0" u="none" strike="noStrike" cap="none">
                <a:solidFill>
                  <a:srgbClr val="6A9955"/>
                </a:solidFill>
                <a:latin typeface="Consolas"/>
                <a:ea typeface="Consolas"/>
                <a:cs typeface="Consolas"/>
                <a:sym typeface="Consolas"/>
              </a:rPr>
              <a:t>/* Base styles */</a:t>
            </a:r>
            <a:endParaRPr sz="900" b="0" i="0" u="none" strike="noStrike" cap="none">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None/>
            </a:pPr>
            <a:r>
              <a:rPr lang="en-US" sz="900" b="0" i="0" u="none" strike="noStrike" cap="none">
                <a:solidFill>
                  <a:srgbClr val="D4D4D4"/>
                </a:solidFill>
                <a:latin typeface="Consolas"/>
                <a:ea typeface="Consolas"/>
                <a:cs typeface="Consolas"/>
                <a:sym typeface="Consolas"/>
              </a:rPr>
              <a:t>  </a:t>
            </a:r>
            <a:r>
              <a:rPr lang="en-US" sz="900" b="0" i="0" u="none" strike="noStrike" cap="none">
                <a:solidFill>
                  <a:srgbClr val="D7BA7D"/>
                </a:solidFill>
                <a:latin typeface="Consolas"/>
                <a:ea typeface="Consolas"/>
                <a:cs typeface="Consolas"/>
                <a:sym typeface="Consolas"/>
              </a:rPr>
              <a:t>body</a:t>
            </a:r>
            <a:r>
              <a:rPr lang="en-US" sz="900" b="0" i="0" u="none" strike="noStrike" cap="none">
                <a:solidFill>
                  <a:srgbClr val="D4D4D4"/>
                </a:solidFill>
                <a:latin typeface="Consolas"/>
                <a:ea typeface="Consolas"/>
                <a:cs typeface="Consolas"/>
                <a:sym typeface="Consolas"/>
              </a:rPr>
              <a:t> {</a:t>
            </a:r>
            <a:endParaRPr/>
          </a:p>
          <a:p>
            <a:pPr marL="0" marR="0" lvl="0" indent="0" algn="l" rtl="0">
              <a:lnSpc>
                <a:spcPct val="100000"/>
              </a:lnSpc>
              <a:spcBef>
                <a:spcPts val="0"/>
              </a:spcBef>
              <a:spcAft>
                <a:spcPts val="0"/>
              </a:spcAft>
              <a:buNone/>
            </a:pPr>
            <a:r>
              <a:rPr lang="en-US" sz="900" b="0" i="0" u="none" strike="noStrike" cap="none">
                <a:solidFill>
                  <a:srgbClr val="D4D4D4"/>
                </a:solidFill>
                <a:latin typeface="Consolas"/>
                <a:ea typeface="Consolas"/>
                <a:cs typeface="Consolas"/>
                <a:sym typeface="Consolas"/>
              </a:rPr>
              <a:t>  </a:t>
            </a:r>
            <a:r>
              <a:rPr lang="en-US" sz="900" b="0" i="0" u="none" strike="noStrike" cap="none">
                <a:solidFill>
                  <a:srgbClr val="9CDCFE"/>
                </a:solidFill>
                <a:latin typeface="Consolas"/>
                <a:ea typeface="Consolas"/>
                <a:cs typeface="Consolas"/>
                <a:sym typeface="Consolas"/>
              </a:rPr>
              <a:t>font-family</a:t>
            </a:r>
            <a:r>
              <a:rPr lang="en-US" sz="900" b="0" i="0" u="none" strike="noStrike" cap="none">
                <a:solidFill>
                  <a:srgbClr val="D4D4D4"/>
                </a:solidFill>
                <a:latin typeface="Consolas"/>
                <a:ea typeface="Consolas"/>
                <a:cs typeface="Consolas"/>
                <a:sym typeface="Consolas"/>
              </a:rPr>
              <a:t>: </a:t>
            </a:r>
            <a:r>
              <a:rPr lang="en-US" sz="900" b="0" i="0" u="none" strike="noStrike" cap="none">
                <a:solidFill>
                  <a:srgbClr val="CE9178"/>
                </a:solidFill>
                <a:latin typeface="Consolas"/>
                <a:ea typeface="Consolas"/>
                <a:cs typeface="Consolas"/>
                <a:sym typeface="Consolas"/>
              </a:rPr>
              <a:t>Arial</a:t>
            </a:r>
            <a:r>
              <a:rPr lang="en-US" sz="900" b="0" i="0" u="none" strike="noStrike" cap="none">
                <a:solidFill>
                  <a:srgbClr val="D4D4D4"/>
                </a:solidFill>
                <a:latin typeface="Consolas"/>
                <a:ea typeface="Consolas"/>
                <a:cs typeface="Consolas"/>
                <a:sym typeface="Consolas"/>
              </a:rPr>
              <a:t>, </a:t>
            </a:r>
            <a:r>
              <a:rPr lang="en-US" sz="900" b="0" i="0" u="none" strike="noStrike" cap="none">
                <a:solidFill>
                  <a:srgbClr val="CE9178"/>
                </a:solidFill>
                <a:latin typeface="Consolas"/>
                <a:ea typeface="Consolas"/>
                <a:cs typeface="Consolas"/>
                <a:sym typeface="Consolas"/>
              </a:rPr>
              <a:t>sans-serif</a:t>
            </a:r>
            <a:r>
              <a:rPr lang="en-US" sz="900" b="0" i="0" u="none" strike="noStrike" cap="none">
                <a:solidFill>
                  <a:srgbClr val="D4D4D4"/>
                </a:solidFill>
                <a:latin typeface="Consolas"/>
                <a:ea typeface="Consolas"/>
                <a:cs typeface="Consolas"/>
                <a:sym typeface="Consolas"/>
              </a:rPr>
              <a:t>;</a:t>
            </a:r>
            <a:endParaRPr/>
          </a:p>
          <a:p>
            <a:pPr marL="0" marR="0" lvl="0" indent="0" algn="l" rtl="0">
              <a:lnSpc>
                <a:spcPct val="100000"/>
              </a:lnSpc>
              <a:spcBef>
                <a:spcPts val="0"/>
              </a:spcBef>
              <a:spcAft>
                <a:spcPts val="0"/>
              </a:spcAft>
              <a:buNone/>
            </a:pPr>
            <a:r>
              <a:rPr lang="en-US" sz="900" b="0" i="0" u="none" strike="noStrike" cap="none">
                <a:solidFill>
                  <a:srgbClr val="D4D4D4"/>
                </a:solidFill>
                <a:latin typeface="Consolas"/>
                <a:ea typeface="Consolas"/>
                <a:cs typeface="Consolas"/>
                <a:sym typeface="Consolas"/>
              </a:rPr>
              <a:t>  </a:t>
            </a:r>
            <a:r>
              <a:rPr lang="en-US" sz="900" b="0" i="0" u="none" strike="noStrike" cap="none">
                <a:solidFill>
                  <a:srgbClr val="9CDCFE"/>
                </a:solidFill>
                <a:latin typeface="Consolas"/>
                <a:ea typeface="Consolas"/>
                <a:cs typeface="Consolas"/>
                <a:sym typeface="Consolas"/>
              </a:rPr>
              <a:t>font-size</a:t>
            </a:r>
            <a:r>
              <a:rPr lang="en-US" sz="900" b="0" i="0" u="none" strike="noStrike" cap="none">
                <a:solidFill>
                  <a:srgbClr val="D4D4D4"/>
                </a:solidFill>
                <a:latin typeface="Consolas"/>
                <a:ea typeface="Consolas"/>
                <a:cs typeface="Consolas"/>
                <a:sym typeface="Consolas"/>
              </a:rPr>
              <a:t>: </a:t>
            </a:r>
            <a:r>
              <a:rPr lang="en-US" sz="900" b="0" i="0" u="none" strike="noStrike" cap="none">
                <a:solidFill>
                  <a:srgbClr val="B5CEA8"/>
                </a:solidFill>
                <a:latin typeface="Consolas"/>
                <a:ea typeface="Consolas"/>
                <a:cs typeface="Consolas"/>
                <a:sym typeface="Consolas"/>
              </a:rPr>
              <a:t>16px</a:t>
            </a:r>
            <a:r>
              <a:rPr lang="en-US" sz="900" b="0" i="0" u="none" strike="noStrike" cap="none">
                <a:solidFill>
                  <a:srgbClr val="D4D4D4"/>
                </a:solidFill>
                <a:latin typeface="Consolas"/>
                <a:ea typeface="Consolas"/>
                <a:cs typeface="Consolas"/>
                <a:sym typeface="Consolas"/>
              </a:rPr>
              <a:t>;</a:t>
            </a:r>
            <a:endParaRPr/>
          </a:p>
          <a:p>
            <a:pPr marL="0" marR="0" lvl="0" indent="0" algn="l" rtl="0">
              <a:lnSpc>
                <a:spcPct val="100000"/>
              </a:lnSpc>
              <a:spcBef>
                <a:spcPts val="0"/>
              </a:spcBef>
              <a:spcAft>
                <a:spcPts val="0"/>
              </a:spcAft>
              <a:buNone/>
            </a:pPr>
            <a:r>
              <a:rPr lang="en-US" sz="900" b="0" i="0" u="none" strike="noStrike" cap="none">
                <a:solidFill>
                  <a:srgbClr val="D4D4D4"/>
                </a:solidFill>
                <a:latin typeface="Consolas"/>
                <a:ea typeface="Consolas"/>
                <a:cs typeface="Consolas"/>
                <a:sym typeface="Consolas"/>
              </a:rPr>
              <a:t>  </a:t>
            </a:r>
            <a:r>
              <a:rPr lang="en-US" sz="900" b="0" i="0" u="none" strike="noStrike" cap="none">
                <a:solidFill>
                  <a:srgbClr val="9CDCFE"/>
                </a:solidFill>
                <a:latin typeface="Consolas"/>
                <a:ea typeface="Consolas"/>
                <a:cs typeface="Consolas"/>
                <a:sym typeface="Consolas"/>
              </a:rPr>
              <a:t>line-height</a:t>
            </a:r>
            <a:r>
              <a:rPr lang="en-US" sz="900" b="0" i="0" u="none" strike="noStrike" cap="none">
                <a:solidFill>
                  <a:srgbClr val="D4D4D4"/>
                </a:solidFill>
                <a:latin typeface="Consolas"/>
                <a:ea typeface="Consolas"/>
                <a:cs typeface="Consolas"/>
                <a:sym typeface="Consolas"/>
              </a:rPr>
              <a:t>: </a:t>
            </a:r>
            <a:r>
              <a:rPr lang="en-US" sz="900" b="0" i="0" u="none" strike="noStrike" cap="none">
                <a:solidFill>
                  <a:srgbClr val="B5CEA8"/>
                </a:solidFill>
                <a:latin typeface="Consolas"/>
                <a:ea typeface="Consolas"/>
                <a:cs typeface="Consolas"/>
                <a:sym typeface="Consolas"/>
              </a:rPr>
              <a:t>1.5</a:t>
            </a:r>
            <a:r>
              <a:rPr lang="en-US" sz="900" b="0" i="0" u="none" strike="noStrike" cap="none">
                <a:solidFill>
                  <a:srgbClr val="D4D4D4"/>
                </a:solidFill>
                <a:latin typeface="Consolas"/>
                <a:ea typeface="Consolas"/>
                <a:cs typeface="Consolas"/>
                <a:sym typeface="Consolas"/>
              </a:rPr>
              <a:t>;</a:t>
            </a:r>
            <a:endParaRPr/>
          </a:p>
          <a:p>
            <a:pPr marL="0" marR="0" lvl="0" indent="0" algn="l" rtl="0">
              <a:lnSpc>
                <a:spcPct val="100000"/>
              </a:lnSpc>
              <a:spcBef>
                <a:spcPts val="0"/>
              </a:spcBef>
              <a:spcAft>
                <a:spcPts val="0"/>
              </a:spcAft>
              <a:buNone/>
            </a:pPr>
            <a:r>
              <a:rPr lang="en-US" sz="900" b="0" i="0" u="none" strike="noStrike" cap="none">
                <a:solidFill>
                  <a:srgbClr val="D4D4D4"/>
                </a:solidFill>
                <a:latin typeface="Consolas"/>
                <a:ea typeface="Consolas"/>
                <a:cs typeface="Consolas"/>
                <a:sym typeface="Consolas"/>
              </a:rPr>
              <a:t>  </a:t>
            </a:r>
            <a:r>
              <a:rPr lang="en-US" sz="900" b="0" i="0" u="none" strike="noStrike" cap="none">
                <a:solidFill>
                  <a:srgbClr val="9CDCFE"/>
                </a:solidFill>
                <a:latin typeface="Consolas"/>
                <a:ea typeface="Consolas"/>
                <a:cs typeface="Consolas"/>
                <a:sym typeface="Consolas"/>
              </a:rPr>
              <a:t>color</a:t>
            </a:r>
            <a:r>
              <a:rPr lang="en-US" sz="900" b="0" i="0" u="none" strike="noStrike" cap="none">
                <a:solidFill>
                  <a:srgbClr val="D4D4D4"/>
                </a:solidFill>
                <a:latin typeface="Consolas"/>
                <a:ea typeface="Consolas"/>
                <a:cs typeface="Consolas"/>
                <a:sym typeface="Consolas"/>
              </a:rPr>
              <a:t>: </a:t>
            </a:r>
            <a:r>
              <a:rPr lang="en-US" sz="900" b="0" i="0" u="none" strike="noStrike" cap="none">
                <a:solidFill>
                  <a:srgbClr val="CE9178"/>
                </a:solidFill>
                <a:latin typeface="Consolas"/>
                <a:ea typeface="Consolas"/>
                <a:cs typeface="Consolas"/>
                <a:sym typeface="Consolas"/>
              </a:rPr>
              <a:t>#333</a:t>
            </a:r>
            <a:r>
              <a:rPr lang="en-US" sz="900" b="0" i="0" u="none" strike="noStrike" cap="none">
                <a:solidFill>
                  <a:srgbClr val="D4D4D4"/>
                </a:solidFill>
                <a:latin typeface="Consolas"/>
                <a:ea typeface="Consolas"/>
                <a:cs typeface="Consolas"/>
                <a:sym typeface="Consolas"/>
              </a:rPr>
              <a:t>;</a:t>
            </a:r>
            <a:endParaRPr/>
          </a:p>
          <a:p>
            <a:pPr marL="0" marR="0" lvl="0" indent="0" algn="l" rtl="0">
              <a:lnSpc>
                <a:spcPct val="100000"/>
              </a:lnSpc>
              <a:spcBef>
                <a:spcPts val="0"/>
              </a:spcBef>
              <a:spcAft>
                <a:spcPts val="0"/>
              </a:spcAft>
              <a:buNone/>
            </a:pPr>
            <a:r>
              <a:rPr lang="en-US" sz="900" b="0" i="0" u="none" strike="noStrike" cap="none">
                <a:solidFill>
                  <a:srgbClr val="D4D4D4"/>
                </a:solidFill>
                <a:latin typeface="Consolas"/>
                <a:ea typeface="Consolas"/>
                <a:cs typeface="Consolas"/>
                <a:sym typeface="Consolas"/>
              </a:rPr>
              <a:t>  }</a:t>
            </a:r>
            <a:endParaRPr/>
          </a:p>
          <a:p>
            <a:pPr marL="0" marR="0" lvl="0" indent="0" algn="l" rtl="0">
              <a:lnSpc>
                <a:spcPct val="100000"/>
              </a:lnSpc>
              <a:spcBef>
                <a:spcPts val="0"/>
              </a:spcBef>
              <a:spcAft>
                <a:spcPts val="0"/>
              </a:spcAft>
              <a:buNone/>
            </a:pPr>
            <a:r>
              <a:rPr lang="en-US" sz="900" b="0" i="0" u="none" strike="noStrike" cap="none">
                <a:solidFill>
                  <a:srgbClr val="D4D4D4"/>
                </a:solidFill>
                <a:latin typeface="Consolas"/>
                <a:ea typeface="Consolas"/>
                <a:cs typeface="Consolas"/>
                <a:sym typeface="Consolas"/>
              </a:rPr>
              <a:t>  </a:t>
            </a:r>
            <a:endParaRPr/>
          </a:p>
          <a:p>
            <a:pPr marL="0" marR="0" lvl="0" indent="0" algn="l" rtl="0">
              <a:lnSpc>
                <a:spcPct val="100000"/>
              </a:lnSpc>
              <a:spcBef>
                <a:spcPts val="0"/>
              </a:spcBef>
              <a:spcAft>
                <a:spcPts val="0"/>
              </a:spcAft>
              <a:buNone/>
            </a:pPr>
            <a:r>
              <a:rPr lang="en-US" sz="900" b="0" i="0" u="none" strike="noStrike" cap="none">
                <a:solidFill>
                  <a:srgbClr val="D4D4D4"/>
                </a:solidFill>
                <a:latin typeface="Consolas"/>
                <a:ea typeface="Consolas"/>
                <a:cs typeface="Consolas"/>
                <a:sym typeface="Consolas"/>
              </a:rPr>
              <a:t>  </a:t>
            </a:r>
            <a:r>
              <a:rPr lang="en-US" sz="900" b="0" i="0" u="none" strike="noStrike" cap="none">
                <a:solidFill>
                  <a:srgbClr val="D7BA7D"/>
                </a:solidFill>
                <a:latin typeface="Consolas"/>
                <a:ea typeface="Consolas"/>
                <a:cs typeface="Consolas"/>
                <a:sym typeface="Consolas"/>
              </a:rPr>
              <a:t>header</a:t>
            </a:r>
            <a:r>
              <a:rPr lang="en-US" sz="900" b="0" i="0" u="none" strike="noStrike" cap="none">
                <a:solidFill>
                  <a:srgbClr val="D4D4D4"/>
                </a:solidFill>
                <a:latin typeface="Consolas"/>
                <a:ea typeface="Consolas"/>
                <a:cs typeface="Consolas"/>
                <a:sym typeface="Consolas"/>
              </a:rPr>
              <a:t> {</a:t>
            </a:r>
            <a:endParaRPr/>
          </a:p>
          <a:p>
            <a:pPr marL="0" marR="0" lvl="0" indent="0" algn="l" rtl="0">
              <a:lnSpc>
                <a:spcPct val="100000"/>
              </a:lnSpc>
              <a:spcBef>
                <a:spcPts val="0"/>
              </a:spcBef>
              <a:spcAft>
                <a:spcPts val="0"/>
              </a:spcAft>
              <a:buNone/>
            </a:pPr>
            <a:r>
              <a:rPr lang="en-US" sz="900" b="0" i="0" u="none" strike="noStrike" cap="none">
                <a:solidFill>
                  <a:srgbClr val="D4D4D4"/>
                </a:solidFill>
                <a:latin typeface="Consolas"/>
                <a:ea typeface="Consolas"/>
                <a:cs typeface="Consolas"/>
                <a:sym typeface="Consolas"/>
              </a:rPr>
              <a:t>  </a:t>
            </a:r>
            <a:r>
              <a:rPr lang="en-US" sz="900" b="0" i="0" u="none" strike="noStrike" cap="none">
                <a:solidFill>
                  <a:srgbClr val="9CDCFE"/>
                </a:solidFill>
                <a:latin typeface="Consolas"/>
                <a:ea typeface="Consolas"/>
                <a:cs typeface="Consolas"/>
                <a:sym typeface="Consolas"/>
              </a:rPr>
              <a:t>background-color</a:t>
            </a:r>
            <a:r>
              <a:rPr lang="en-US" sz="900" b="0" i="0" u="none" strike="noStrike" cap="none">
                <a:solidFill>
                  <a:srgbClr val="D4D4D4"/>
                </a:solidFill>
                <a:latin typeface="Consolas"/>
                <a:ea typeface="Consolas"/>
                <a:cs typeface="Consolas"/>
                <a:sym typeface="Consolas"/>
              </a:rPr>
              <a:t>: </a:t>
            </a:r>
            <a:r>
              <a:rPr lang="en-US" sz="900" b="0" i="0" u="none" strike="noStrike" cap="none">
                <a:solidFill>
                  <a:srgbClr val="CE9178"/>
                </a:solidFill>
                <a:latin typeface="Consolas"/>
                <a:ea typeface="Consolas"/>
                <a:cs typeface="Consolas"/>
                <a:sym typeface="Consolas"/>
              </a:rPr>
              <a:t>#fff</a:t>
            </a:r>
            <a:r>
              <a:rPr lang="en-US" sz="900" b="0" i="0" u="none" strike="noStrike" cap="none">
                <a:solidFill>
                  <a:srgbClr val="D4D4D4"/>
                </a:solidFill>
                <a:latin typeface="Consolas"/>
                <a:ea typeface="Consolas"/>
                <a:cs typeface="Consolas"/>
                <a:sym typeface="Consolas"/>
              </a:rPr>
              <a:t>;</a:t>
            </a:r>
            <a:endParaRPr/>
          </a:p>
          <a:p>
            <a:pPr marL="0" marR="0" lvl="0" indent="0" algn="l" rtl="0">
              <a:lnSpc>
                <a:spcPct val="100000"/>
              </a:lnSpc>
              <a:spcBef>
                <a:spcPts val="0"/>
              </a:spcBef>
              <a:spcAft>
                <a:spcPts val="0"/>
              </a:spcAft>
              <a:buNone/>
            </a:pPr>
            <a:r>
              <a:rPr lang="en-US" sz="900" b="0" i="0" u="none" strike="noStrike" cap="none">
                <a:solidFill>
                  <a:srgbClr val="D4D4D4"/>
                </a:solidFill>
                <a:latin typeface="Consolas"/>
                <a:ea typeface="Consolas"/>
                <a:cs typeface="Consolas"/>
                <a:sym typeface="Consolas"/>
              </a:rPr>
              <a:t>  </a:t>
            </a:r>
            <a:r>
              <a:rPr lang="en-US" sz="900" b="0" i="0" u="none" strike="noStrike" cap="none">
                <a:solidFill>
                  <a:srgbClr val="9CDCFE"/>
                </a:solidFill>
                <a:latin typeface="Consolas"/>
                <a:ea typeface="Consolas"/>
                <a:cs typeface="Consolas"/>
                <a:sym typeface="Consolas"/>
              </a:rPr>
              <a:t>padding</a:t>
            </a:r>
            <a:r>
              <a:rPr lang="en-US" sz="900" b="0" i="0" u="none" strike="noStrike" cap="none">
                <a:solidFill>
                  <a:srgbClr val="D4D4D4"/>
                </a:solidFill>
                <a:latin typeface="Consolas"/>
                <a:ea typeface="Consolas"/>
                <a:cs typeface="Consolas"/>
                <a:sym typeface="Consolas"/>
              </a:rPr>
              <a:t>: </a:t>
            </a:r>
            <a:r>
              <a:rPr lang="en-US" sz="900" b="0" i="0" u="none" strike="noStrike" cap="none">
                <a:solidFill>
                  <a:srgbClr val="B5CEA8"/>
                </a:solidFill>
                <a:latin typeface="Consolas"/>
                <a:ea typeface="Consolas"/>
                <a:cs typeface="Consolas"/>
                <a:sym typeface="Consolas"/>
              </a:rPr>
              <a:t>20px</a:t>
            </a:r>
            <a:r>
              <a:rPr lang="en-US" sz="900" b="0" i="0" u="none" strike="noStrike" cap="none">
                <a:solidFill>
                  <a:srgbClr val="D4D4D4"/>
                </a:solidFill>
                <a:latin typeface="Consolas"/>
                <a:ea typeface="Consolas"/>
                <a:cs typeface="Consolas"/>
                <a:sym typeface="Consolas"/>
              </a:rPr>
              <a:t>;</a:t>
            </a:r>
            <a:endParaRPr/>
          </a:p>
          <a:p>
            <a:pPr marL="0" marR="0" lvl="0" indent="0" algn="l" rtl="0">
              <a:lnSpc>
                <a:spcPct val="100000"/>
              </a:lnSpc>
              <a:spcBef>
                <a:spcPts val="0"/>
              </a:spcBef>
              <a:spcAft>
                <a:spcPts val="0"/>
              </a:spcAft>
              <a:buNone/>
            </a:pPr>
            <a:r>
              <a:rPr lang="en-US" sz="900" b="0" i="0" u="none" strike="noStrike" cap="none">
                <a:solidFill>
                  <a:srgbClr val="D4D4D4"/>
                </a:solidFill>
                <a:latin typeface="Consolas"/>
                <a:ea typeface="Consolas"/>
                <a:cs typeface="Consolas"/>
                <a:sym typeface="Consolas"/>
              </a:rPr>
              <a:t>  </a:t>
            </a:r>
            <a:r>
              <a:rPr lang="en-US" sz="900" b="0" i="0" u="none" strike="noStrike" cap="none">
                <a:solidFill>
                  <a:srgbClr val="9CDCFE"/>
                </a:solidFill>
                <a:latin typeface="Consolas"/>
                <a:ea typeface="Consolas"/>
                <a:cs typeface="Consolas"/>
                <a:sym typeface="Consolas"/>
              </a:rPr>
              <a:t>box-shadow</a:t>
            </a:r>
            <a:r>
              <a:rPr lang="en-US" sz="900" b="0" i="0" u="none" strike="noStrike" cap="none">
                <a:solidFill>
                  <a:srgbClr val="D4D4D4"/>
                </a:solidFill>
                <a:latin typeface="Consolas"/>
                <a:ea typeface="Consolas"/>
                <a:cs typeface="Consolas"/>
                <a:sym typeface="Consolas"/>
              </a:rPr>
              <a:t>: </a:t>
            </a:r>
            <a:r>
              <a:rPr lang="en-US" sz="900" b="0" i="0" u="none" strike="noStrike" cap="none">
                <a:solidFill>
                  <a:srgbClr val="B5CEA8"/>
                </a:solidFill>
                <a:latin typeface="Consolas"/>
                <a:ea typeface="Consolas"/>
                <a:cs typeface="Consolas"/>
                <a:sym typeface="Consolas"/>
              </a:rPr>
              <a:t>0</a:t>
            </a:r>
            <a:r>
              <a:rPr lang="en-US" sz="900" b="0" i="0" u="none" strike="noStrike" cap="none">
                <a:solidFill>
                  <a:srgbClr val="D4D4D4"/>
                </a:solidFill>
                <a:latin typeface="Consolas"/>
                <a:ea typeface="Consolas"/>
                <a:cs typeface="Consolas"/>
                <a:sym typeface="Consolas"/>
              </a:rPr>
              <a:t> </a:t>
            </a:r>
            <a:r>
              <a:rPr lang="en-US" sz="900" b="0" i="0" u="none" strike="noStrike" cap="none">
                <a:solidFill>
                  <a:srgbClr val="B5CEA8"/>
                </a:solidFill>
                <a:latin typeface="Consolas"/>
                <a:ea typeface="Consolas"/>
                <a:cs typeface="Consolas"/>
                <a:sym typeface="Consolas"/>
              </a:rPr>
              <a:t>2px</a:t>
            </a:r>
            <a:r>
              <a:rPr lang="en-US" sz="900" b="0" i="0" u="none" strike="noStrike" cap="none">
                <a:solidFill>
                  <a:srgbClr val="D4D4D4"/>
                </a:solidFill>
                <a:latin typeface="Consolas"/>
                <a:ea typeface="Consolas"/>
                <a:cs typeface="Consolas"/>
                <a:sym typeface="Consolas"/>
              </a:rPr>
              <a:t> </a:t>
            </a:r>
            <a:r>
              <a:rPr lang="en-US" sz="900" b="0" i="0" u="none" strike="noStrike" cap="none">
                <a:solidFill>
                  <a:srgbClr val="B5CEA8"/>
                </a:solidFill>
                <a:latin typeface="Consolas"/>
                <a:ea typeface="Consolas"/>
                <a:cs typeface="Consolas"/>
                <a:sym typeface="Consolas"/>
              </a:rPr>
              <a:t>4px</a:t>
            </a:r>
            <a:r>
              <a:rPr lang="en-US" sz="900" b="0" i="0" u="none" strike="noStrike" cap="none">
                <a:solidFill>
                  <a:srgbClr val="D4D4D4"/>
                </a:solidFill>
                <a:latin typeface="Consolas"/>
                <a:ea typeface="Consolas"/>
                <a:cs typeface="Consolas"/>
                <a:sym typeface="Consolas"/>
              </a:rPr>
              <a:t> </a:t>
            </a:r>
            <a:r>
              <a:rPr lang="en-US" sz="900" b="0" i="0" u="none" strike="noStrike" cap="none">
                <a:solidFill>
                  <a:srgbClr val="DCDCAA"/>
                </a:solidFill>
                <a:latin typeface="Consolas"/>
                <a:ea typeface="Consolas"/>
                <a:cs typeface="Consolas"/>
                <a:sym typeface="Consolas"/>
              </a:rPr>
              <a:t>rgba</a:t>
            </a:r>
            <a:r>
              <a:rPr lang="en-US" sz="900" b="0" i="0" u="none" strike="noStrike" cap="none">
                <a:solidFill>
                  <a:srgbClr val="D4D4D4"/>
                </a:solidFill>
                <a:latin typeface="Consolas"/>
                <a:ea typeface="Consolas"/>
                <a:cs typeface="Consolas"/>
                <a:sym typeface="Consolas"/>
              </a:rPr>
              <a:t>(</a:t>
            </a:r>
            <a:r>
              <a:rPr lang="en-US" sz="900" b="0" i="0" u="none" strike="noStrike" cap="none">
                <a:solidFill>
                  <a:srgbClr val="B5CEA8"/>
                </a:solidFill>
                <a:latin typeface="Consolas"/>
                <a:ea typeface="Consolas"/>
                <a:cs typeface="Consolas"/>
                <a:sym typeface="Consolas"/>
              </a:rPr>
              <a:t>0</a:t>
            </a:r>
            <a:r>
              <a:rPr lang="en-US" sz="900" b="0" i="0" u="none" strike="noStrike" cap="none">
                <a:solidFill>
                  <a:srgbClr val="D4D4D4"/>
                </a:solidFill>
                <a:latin typeface="Consolas"/>
                <a:ea typeface="Consolas"/>
                <a:cs typeface="Consolas"/>
                <a:sym typeface="Consolas"/>
              </a:rPr>
              <a:t>, </a:t>
            </a:r>
            <a:r>
              <a:rPr lang="en-US" sz="900" b="0" i="0" u="none" strike="noStrike" cap="none">
                <a:solidFill>
                  <a:srgbClr val="B5CEA8"/>
                </a:solidFill>
                <a:latin typeface="Consolas"/>
                <a:ea typeface="Consolas"/>
                <a:cs typeface="Consolas"/>
                <a:sym typeface="Consolas"/>
              </a:rPr>
              <a:t>0</a:t>
            </a:r>
            <a:r>
              <a:rPr lang="en-US" sz="900" b="0" i="0" u="none" strike="noStrike" cap="none">
                <a:solidFill>
                  <a:srgbClr val="D4D4D4"/>
                </a:solidFill>
                <a:latin typeface="Consolas"/>
                <a:ea typeface="Consolas"/>
                <a:cs typeface="Consolas"/>
                <a:sym typeface="Consolas"/>
              </a:rPr>
              <a:t>, </a:t>
            </a:r>
            <a:r>
              <a:rPr lang="en-US" sz="900" b="0" i="0" u="none" strike="noStrike" cap="none">
                <a:solidFill>
                  <a:srgbClr val="B5CEA8"/>
                </a:solidFill>
                <a:latin typeface="Consolas"/>
                <a:ea typeface="Consolas"/>
                <a:cs typeface="Consolas"/>
                <a:sym typeface="Consolas"/>
              </a:rPr>
              <a:t>0</a:t>
            </a:r>
            <a:r>
              <a:rPr lang="en-US" sz="900" b="0" i="0" u="none" strike="noStrike" cap="none">
                <a:solidFill>
                  <a:srgbClr val="D4D4D4"/>
                </a:solidFill>
                <a:latin typeface="Consolas"/>
                <a:ea typeface="Consolas"/>
                <a:cs typeface="Consolas"/>
                <a:sym typeface="Consolas"/>
              </a:rPr>
              <a:t>, </a:t>
            </a:r>
            <a:r>
              <a:rPr lang="en-US" sz="900" b="0" i="0" u="none" strike="noStrike" cap="none">
                <a:solidFill>
                  <a:srgbClr val="B5CEA8"/>
                </a:solidFill>
                <a:latin typeface="Consolas"/>
                <a:ea typeface="Consolas"/>
                <a:cs typeface="Consolas"/>
                <a:sym typeface="Consolas"/>
              </a:rPr>
              <a:t>0.1</a:t>
            </a:r>
            <a:r>
              <a:rPr lang="en-US" sz="900" b="0" i="0" u="none" strike="noStrike" cap="none">
                <a:solidFill>
                  <a:srgbClr val="D4D4D4"/>
                </a:solidFill>
                <a:latin typeface="Consolas"/>
                <a:ea typeface="Consolas"/>
                <a:cs typeface="Consolas"/>
                <a:sym typeface="Consolas"/>
              </a:rPr>
              <a:t>);</a:t>
            </a:r>
            <a:endParaRPr/>
          </a:p>
          <a:p>
            <a:pPr marL="0" marR="0" lvl="0" indent="0" algn="l" rtl="0">
              <a:lnSpc>
                <a:spcPct val="100000"/>
              </a:lnSpc>
              <a:spcBef>
                <a:spcPts val="0"/>
              </a:spcBef>
              <a:spcAft>
                <a:spcPts val="0"/>
              </a:spcAft>
              <a:buNone/>
            </a:pPr>
            <a:r>
              <a:rPr lang="en-US" sz="900" b="0" i="0" u="none" strike="noStrike" cap="none">
                <a:solidFill>
                  <a:srgbClr val="D4D4D4"/>
                </a:solidFill>
                <a:latin typeface="Consolas"/>
                <a:ea typeface="Consolas"/>
                <a:cs typeface="Consolas"/>
                <a:sym typeface="Consolas"/>
              </a:rPr>
              <a:t>  }</a:t>
            </a:r>
            <a:endParaRPr/>
          </a:p>
          <a:p>
            <a:pPr marL="0" marR="0" lvl="0" indent="0" algn="l" rtl="0">
              <a:lnSpc>
                <a:spcPct val="100000"/>
              </a:lnSpc>
              <a:spcBef>
                <a:spcPts val="0"/>
              </a:spcBef>
              <a:spcAft>
                <a:spcPts val="0"/>
              </a:spcAft>
              <a:buNone/>
            </a:pPr>
            <a:r>
              <a:rPr lang="en-US" sz="900" b="0" i="0" u="none" strike="noStrike" cap="none">
                <a:solidFill>
                  <a:srgbClr val="D4D4D4"/>
                </a:solidFill>
                <a:latin typeface="Consolas"/>
                <a:ea typeface="Consolas"/>
                <a:cs typeface="Consolas"/>
                <a:sym typeface="Consolas"/>
              </a:rPr>
              <a:t>  </a:t>
            </a:r>
            <a:endParaRPr/>
          </a:p>
          <a:p>
            <a:pPr marL="0" marR="0" lvl="0" indent="0" algn="l" rtl="0">
              <a:lnSpc>
                <a:spcPct val="100000"/>
              </a:lnSpc>
              <a:spcBef>
                <a:spcPts val="0"/>
              </a:spcBef>
              <a:spcAft>
                <a:spcPts val="0"/>
              </a:spcAft>
              <a:buNone/>
            </a:pPr>
            <a:r>
              <a:rPr lang="en-US" sz="900" b="0" i="0" u="none" strike="noStrike" cap="none">
                <a:solidFill>
                  <a:srgbClr val="D4D4D4"/>
                </a:solidFill>
                <a:latin typeface="Consolas"/>
                <a:ea typeface="Consolas"/>
                <a:cs typeface="Consolas"/>
                <a:sym typeface="Consolas"/>
              </a:rPr>
              <a:t>  </a:t>
            </a:r>
            <a:r>
              <a:rPr lang="en-US" sz="900" b="0" i="0" u="none" strike="noStrike" cap="none">
                <a:solidFill>
                  <a:srgbClr val="D7BA7D"/>
                </a:solidFill>
                <a:latin typeface="Consolas"/>
                <a:ea typeface="Consolas"/>
                <a:cs typeface="Consolas"/>
                <a:sym typeface="Consolas"/>
              </a:rPr>
              <a:t>h1</a:t>
            </a:r>
            <a:r>
              <a:rPr lang="en-US" sz="900" b="0" i="0" u="none" strike="noStrike" cap="none">
                <a:solidFill>
                  <a:srgbClr val="D4D4D4"/>
                </a:solidFill>
                <a:latin typeface="Consolas"/>
                <a:ea typeface="Consolas"/>
                <a:cs typeface="Consolas"/>
                <a:sym typeface="Consolas"/>
              </a:rPr>
              <a:t> {</a:t>
            </a:r>
            <a:endParaRPr/>
          </a:p>
          <a:p>
            <a:pPr marL="0" marR="0" lvl="0" indent="0" algn="l" rtl="0">
              <a:lnSpc>
                <a:spcPct val="100000"/>
              </a:lnSpc>
              <a:spcBef>
                <a:spcPts val="0"/>
              </a:spcBef>
              <a:spcAft>
                <a:spcPts val="0"/>
              </a:spcAft>
              <a:buNone/>
            </a:pPr>
            <a:r>
              <a:rPr lang="en-US" sz="900" b="0" i="0" u="none" strike="noStrike" cap="none">
                <a:solidFill>
                  <a:srgbClr val="D4D4D4"/>
                </a:solidFill>
                <a:latin typeface="Consolas"/>
                <a:ea typeface="Consolas"/>
                <a:cs typeface="Consolas"/>
                <a:sym typeface="Consolas"/>
              </a:rPr>
              <a:t>  </a:t>
            </a:r>
            <a:r>
              <a:rPr lang="en-US" sz="900" b="0" i="0" u="none" strike="noStrike" cap="none">
                <a:solidFill>
                  <a:srgbClr val="9CDCFE"/>
                </a:solidFill>
                <a:latin typeface="Consolas"/>
                <a:ea typeface="Consolas"/>
                <a:cs typeface="Consolas"/>
                <a:sym typeface="Consolas"/>
              </a:rPr>
              <a:t>font-size</a:t>
            </a:r>
            <a:r>
              <a:rPr lang="en-US" sz="900" b="0" i="0" u="none" strike="noStrike" cap="none">
                <a:solidFill>
                  <a:srgbClr val="D4D4D4"/>
                </a:solidFill>
                <a:latin typeface="Consolas"/>
                <a:ea typeface="Consolas"/>
                <a:cs typeface="Consolas"/>
                <a:sym typeface="Consolas"/>
              </a:rPr>
              <a:t>: </a:t>
            </a:r>
            <a:r>
              <a:rPr lang="en-US" sz="900" b="0" i="0" u="none" strike="noStrike" cap="none">
                <a:solidFill>
                  <a:srgbClr val="B5CEA8"/>
                </a:solidFill>
                <a:latin typeface="Consolas"/>
                <a:ea typeface="Consolas"/>
                <a:cs typeface="Consolas"/>
                <a:sym typeface="Consolas"/>
              </a:rPr>
              <a:t>32px</a:t>
            </a:r>
            <a:r>
              <a:rPr lang="en-US" sz="900" b="0" i="0" u="none" strike="noStrike" cap="none">
                <a:solidFill>
                  <a:srgbClr val="D4D4D4"/>
                </a:solidFill>
                <a:latin typeface="Consolas"/>
                <a:ea typeface="Consolas"/>
                <a:cs typeface="Consolas"/>
                <a:sym typeface="Consolas"/>
              </a:rPr>
              <a:t>;</a:t>
            </a:r>
            <a:endParaRPr/>
          </a:p>
          <a:p>
            <a:pPr marL="0" marR="0" lvl="0" indent="0" algn="l" rtl="0">
              <a:lnSpc>
                <a:spcPct val="100000"/>
              </a:lnSpc>
              <a:spcBef>
                <a:spcPts val="0"/>
              </a:spcBef>
              <a:spcAft>
                <a:spcPts val="0"/>
              </a:spcAft>
              <a:buNone/>
            </a:pPr>
            <a:r>
              <a:rPr lang="en-US" sz="900" b="0" i="0" u="none" strike="noStrike" cap="none">
                <a:solidFill>
                  <a:srgbClr val="D4D4D4"/>
                </a:solidFill>
                <a:latin typeface="Consolas"/>
                <a:ea typeface="Consolas"/>
                <a:cs typeface="Consolas"/>
                <a:sym typeface="Consolas"/>
              </a:rPr>
              <a:t>  </a:t>
            </a:r>
            <a:r>
              <a:rPr lang="en-US" sz="900" b="0" i="0" u="none" strike="noStrike" cap="none">
                <a:solidFill>
                  <a:srgbClr val="9CDCFE"/>
                </a:solidFill>
                <a:latin typeface="Consolas"/>
                <a:ea typeface="Consolas"/>
                <a:cs typeface="Consolas"/>
                <a:sym typeface="Consolas"/>
              </a:rPr>
              <a:t>margin-bottom</a:t>
            </a:r>
            <a:r>
              <a:rPr lang="en-US" sz="900" b="0" i="0" u="none" strike="noStrike" cap="none">
                <a:solidFill>
                  <a:srgbClr val="D4D4D4"/>
                </a:solidFill>
                <a:latin typeface="Consolas"/>
                <a:ea typeface="Consolas"/>
                <a:cs typeface="Consolas"/>
                <a:sym typeface="Consolas"/>
              </a:rPr>
              <a:t>: </a:t>
            </a:r>
            <a:r>
              <a:rPr lang="en-US" sz="900" b="0" i="0" u="none" strike="noStrike" cap="none">
                <a:solidFill>
                  <a:srgbClr val="B5CEA8"/>
                </a:solidFill>
                <a:latin typeface="Consolas"/>
                <a:ea typeface="Consolas"/>
                <a:cs typeface="Consolas"/>
                <a:sym typeface="Consolas"/>
              </a:rPr>
              <a:t>10px</a:t>
            </a:r>
            <a:r>
              <a:rPr lang="en-US" sz="900" b="0" i="0" u="none" strike="noStrike" cap="none">
                <a:solidFill>
                  <a:srgbClr val="D4D4D4"/>
                </a:solidFill>
                <a:latin typeface="Consolas"/>
                <a:ea typeface="Consolas"/>
                <a:cs typeface="Consolas"/>
                <a:sym typeface="Consolas"/>
              </a:rPr>
              <a:t>;</a:t>
            </a:r>
            <a:endParaRPr/>
          </a:p>
          <a:p>
            <a:pPr marL="0" marR="0" lvl="0" indent="0" algn="l" rtl="0">
              <a:lnSpc>
                <a:spcPct val="100000"/>
              </a:lnSpc>
              <a:spcBef>
                <a:spcPts val="0"/>
              </a:spcBef>
              <a:spcAft>
                <a:spcPts val="0"/>
              </a:spcAft>
              <a:buNone/>
            </a:pPr>
            <a:r>
              <a:rPr lang="en-US" sz="900" b="0" i="0" u="none" strike="noStrike" cap="none">
                <a:solidFill>
                  <a:srgbClr val="D4D4D4"/>
                </a:solidFill>
                <a:latin typeface="Consolas"/>
                <a:ea typeface="Consolas"/>
                <a:cs typeface="Consolas"/>
                <a:sym typeface="Consolas"/>
              </a:rPr>
              <a:t>}</a:t>
            </a:r>
            <a:endParaRPr/>
          </a:p>
          <a:p>
            <a:pPr marL="0" marR="0" lvl="0" indent="0" algn="l" rtl="0">
              <a:lnSpc>
                <a:spcPct val="100000"/>
              </a:lnSpc>
              <a:spcBef>
                <a:spcPts val="0"/>
              </a:spcBef>
              <a:spcAft>
                <a:spcPts val="0"/>
              </a:spcAft>
              <a:buNone/>
            </a:pPr>
            <a:r>
              <a:rPr lang="en-US" sz="900" b="0" i="0" u="none" strike="noStrike" cap="none">
                <a:solidFill>
                  <a:srgbClr val="D4D4D4"/>
                </a:solidFill>
                <a:latin typeface="Consolas"/>
                <a:ea typeface="Consolas"/>
                <a:cs typeface="Consolas"/>
                <a:sym typeface="Consolas"/>
              </a:rPr>
              <a:t/>
            </a:r>
            <a:br>
              <a:rPr lang="en-US" sz="900" b="0" i="0" u="none" strike="noStrike" cap="none">
                <a:solidFill>
                  <a:srgbClr val="D4D4D4"/>
                </a:solidFill>
                <a:latin typeface="Consolas"/>
                <a:ea typeface="Consolas"/>
                <a:cs typeface="Consolas"/>
                <a:sym typeface="Consolas"/>
              </a:rPr>
            </a:br>
            <a:endParaRPr sz="1100" b="1" i="0" u="none" strike="noStrike" cap="none">
              <a:solidFill>
                <a:srgbClr val="0B5394"/>
              </a:solidFill>
              <a:latin typeface="EB Garamond Medium"/>
              <a:ea typeface="EB Garamond Medium"/>
              <a:cs typeface="EB Garamond Medium"/>
              <a:sym typeface="EB Garamond Medium"/>
            </a:endParaRPr>
          </a:p>
        </p:txBody>
      </p:sp>
      <p:sp>
        <p:nvSpPr>
          <p:cNvPr id="1858" name="Google Shape;1858;p1"/>
          <p:cNvSpPr txBox="1"/>
          <p:nvPr/>
        </p:nvSpPr>
        <p:spPr>
          <a:xfrm>
            <a:off x="3373582" y="118845"/>
            <a:ext cx="3342640" cy="48013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0" i="0" u="none" strike="noStrike" cap="none">
                <a:solidFill>
                  <a:srgbClr val="D7BA7D"/>
                </a:solidFill>
                <a:latin typeface="Consolas"/>
                <a:ea typeface="Consolas"/>
                <a:cs typeface="Consolas"/>
                <a:sym typeface="Consolas"/>
              </a:rPr>
              <a:t>nav</a:t>
            </a:r>
            <a:r>
              <a:rPr lang="en-US" sz="900" b="0" i="0" u="none" strike="noStrike" cap="none">
                <a:solidFill>
                  <a:srgbClr val="D4D4D4"/>
                </a:solidFill>
                <a:latin typeface="Consolas"/>
                <a:ea typeface="Consolas"/>
                <a:cs typeface="Consolas"/>
                <a:sym typeface="Consolas"/>
              </a:rPr>
              <a:t> </a:t>
            </a:r>
            <a:r>
              <a:rPr lang="en-US" sz="900" b="0" i="0" u="none" strike="noStrike" cap="none">
                <a:solidFill>
                  <a:srgbClr val="D7BA7D"/>
                </a:solidFill>
                <a:latin typeface="Consolas"/>
                <a:ea typeface="Consolas"/>
                <a:cs typeface="Consolas"/>
                <a:sym typeface="Consolas"/>
              </a:rPr>
              <a:t>ul</a:t>
            </a:r>
            <a:r>
              <a:rPr lang="en-US" sz="900" b="0" i="0" u="none" strike="noStrike" cap="none">
                <a:solidFill>
                  <a:srgbClr val="D4D4D4"/>
                </a:solidFill>
                <a:latin typeface="Consolas"/>
                <a:ea typeface="Consolas"/>
                <a:cs typeface="Consolas"/>
                <a:sym typeface="Consolas"/>
              </a:rPr>
              <a:t> {</a:t>
            </a:r>
            <a:endParaRPr/>
          </a:p>
          <a:p>
            <a:pPr marL="0" marR="0" lvl="0" indent="0" algn="l" rtl="0">
              <a:lnSpc>
                <a:spcPct val="100000"/>
              </a:lnSpc>
              <a:spcBef>
                <a:spcPts val="0"/>
              </a:spcBef>
              <a:spcAft>
                <a:spcPts val="0"/>
              </a:spcAft>
              <a:buNone/>
            </a:pPr>
            <a:r>
              <a:rPr lang="en-US" sz="900" b="0" i="0" u="none" strike="noStrike" cap="none">
                <a:solidFill>
                  <a:srgbClr val="D4D4D4"/>
                </a:solidFill>
                <a:latin typeface="Consolas"/>
                <a:ea typeface="Consolas"/>
                <a:cs typeface="Consolas"/>
                <a:sym typeface="Consolas"/>
              </a:rPr>
              <a:t>  </a:t>
            </a:r>
            <a:r>
              <a:rPr lang="en-US" sz="900" b="0" i="0" u="none" strike="noStrike" cap="none">
                <a:solidFill>
                  <a:srgbClr val="9CDCFE"/>
                </a:solidFill>
                <a:latin typeface="Consolas"/>
                <a:ea typeface="Consolas"/>
                <a:cs typeface="Consolas"/>
                <a:sym typeface="Consolas"/>
              </a:rPr>
              <a:t>list-style</a:t>
            </a:r>
            <a:r>
              <a:rPr lang="en-US" sz="900" b="0" i="0" u="none" strike="noStrike" cap="none">
                <a:solidFill>
                  <a:srgbClr val="D4D4D4"/>
                </a:solidFill>
                <a:latin typeface="Consolas"/>
                <a:ea typeface="Consolas"/>
                <a:cs typeface="Consolas"/>
                <a:sym typeface="Consolas"/>
              </a:rPr>
              <a:t>: </a:t>
            </a:r>
            <a:r>
              <a:rPr lang="en-US" sz="900" b="0" i="0" u="none" strike="noStrike" cap="none">
                <a:solidFill>
                  <a:srgbClr val="CE9178"/>
                </a:solidFill>
                <a:latin typeface="Consolas"/>
                <a:ea typeface="Consolas"/>
                <a:cs typeface="Consolas"/>
                <a:sym typeface="Consolas"/>
              </a:rPr>
              <a:t>none</a:t>
            </a:r>
            <a:r>
              <a:rPr lang="en-US" sz="900" b="0" i="0" u="none" strike="noStrike" cap="none">
                <a:solidFill>
                  <a:srgbClr val="D4D4D4"/>
                </a:solidFill>
                <a:latin typeface="Consolas"/>
                <a:ea typeface="Consolas"/>
                <a:cs typeface="Consolas"/>
                <a:sym typeface="Consolas"/>
              </a:rPr>
              <a:t>;</a:t>
            </a:r>
            <a:endParaRPr/>
          </a:p>
          <a:p>
            <a:pPr marL="0" marR="0" lvl="0" indent="0" algn="l" rtl="0">
              <a:lnSpc>
                <a:spcPct val="100000"/>
              </a:lnSpc>
              <a:spcBef>
                <a:spcPts val="0"/>
              </a:spcBef>
              <a:spcAft>
                <a:spcPts val="0"/>
              </a:spcAft>
              <a:buNone/>
            </a:pPr>
            <a:r>
              <a:rPr lang="en-US" sz="900" b="0" i="0" u="none" strike="noStrike" cap="none">
                <a:solidFill>
                  <a:srgbClr val="D4D4D4"/>
                </a:solidFill>
                <a:latin typeface="Consolas"/>
                <a:ea typeface="Consolas"/>
                <a:cs typeface="Consolas"/>
                <a:sym typeface="Consolas"/>
              </a:rPr>
              <a:t>  </a:t>
            </a:r>
            <a:r>
              <a:rPr lang="en-US" sz="900" b="0" i="0" u="none" strike="noStrike" cap="none">
                <a:solidFill>
                  <a:srgbClr val="9CDCFE"/>
                </a:solidFill>
                <a:latin typeface="Consolas"/>
                <a:ea typeface="Consolas"/>
                <a:cs typeface="Consolas"/>
                <a:sym typeface="Consolas"/>
              </a:rPr>
              <a:t>display</a:t>
            </a:r>
            <a:r>
              <a:rPr lang="en-US" sz="900" b="0" i="0" u="none" strike="noStrike" cap="none">
                <a:solidFill>
                  <a:srgbClr val="D4D4D4"/>
                </a:solidFill>
                <a:latin typeface="Consolas"/>
                <a:ea typeface="Consolas"/>
                <a:cs typeface="Consolas"/>
                <a:sym typeface="Consolas"/>
              </a:rPr>
              <a:t>: </a:t>
            </a:r>
            <a:r>
              <a:rPr lang="en-US" sz="900" b="0" i="0" u="none" strike="noStrike" cap="none">
                <a:solidFill>
                  <a:srgbClr val="CE9178"/>
                </a:solidFill>
                <a:latin typeface="Consolas"/>
                <a:ea typeface="Consolas"/>
                <a:cs typeface="Consolas"/>
                <a:sym typeface="Consolas"/>
              </a:rPr>
              <a:t>flex</a:t>
            </a:r>
            <a:r>
              <a:rPr lang="en-US" sz="900" b="0" i="0" u="none" strike="noStrike" cap="none">
                <a:solidFill>
                  <a:srgbClr val="D4D4D4"/>
                </a:solidFill>
                <a:latin typeface="Consolas"/>
                <a:ea typeface="Consolas"/>
                <a:cs typeface="Consolas"/>
                <a:sym typeface="Consolas"/>
              </a:rPr>
              <a:t>;</a:t>
            </a:r>
            <a:endParaRPr/>
          </a:p>
          <a:p>
            <a:pPr marL="0" marR="0" lvl="0" indent="0" algn="l" rtl="0">
              <a:lnSpc>
                <a:spcPct val="100000"/>
              </a:lnSpc>
              <a:spcBef>
                <a:spcPts val="0"/>
              </a:spcBef>
              <a:spcAft>
                <a:spcPts val="0"/>
              </a:spcAft>
              <a:buNone/>
            </a:pPr>
            <a:r>
              <a:rPr lang="en-US" sz="900" b="0" i="0" u="none" strike="noStrike" cap="none">
                <a:solidFill>
                  <a:srgbClr val="D4D4D4"/>
                </a:solidFill>
                <a:latin typeface="Consolas"/>
                <a:ea typeface="Consolas"/>
                <a:cs typeface="Consolas"/>
                <a:sym typeface="Consolas"/>
              </a:rPr>
              <a:t>  </a:t>
            </a:r>
            <a:r>
              <a:rPr lang="en-US" sz="900" b="0" i="0" u="none" strike="noStrike" cap="none">
                <a:solidFill>
                  <a:srgbClr val="9CDCFE"/>
                </a:solidFill>
                <a:latin typeface="Consolas"/>
                <a:ea typeface="Consolas"/>
                <a:cs typeface="Consolas"/>
                <a:sym typeface="Consolas"/>
              </a:rPr>
              <a:t>justify-content</a:t>
            </a:r>
            <a:r>
              <a:rPr lang="en-US" sz="900" b="0" i="0" u="none" strike="noStrike" cap="none">
                <a:solidFill>
                  <a:srgbClr val="D4D4D4"/>
                </a:solidFill>
                <a:latin typeface="Consolas"/>
                <a:ea typeface="Consolas"/>
                <a:cs typeface="Consolas"/>
                <a:sym typeface="Consolas"/>
              </a:rPr>
              <a:t>: </a:t>
            </a:r>
            <a:r>
              <a:rPr lang="en-US" sz="900" b="0" i="0" u="none" strike="noStrike" cap="none">
                <a:solidFill>
                  <a:srgbClr val="CE9178"/>
                </a:solidFill>
                <a:latin typeface="Consolas"/>
                <a:ea typeface="Consolas"/>
                <a:cs typeface="Consolas"/>
                <a:sym typeface="Consolas"/>
              </a:rPr>
              <a:t>space-between</a:t>
            </a:r>
            <a:r>
              <a:rPr lang="en-US" sz="900" b="0" i="0" u="none" strike="noStrike" cap="none">
                <a:solidFill>
                  <a:srgbClr val="D4D4D4"/>
                </a:solidFill>
                <a:latin typeface="Consolas"/>
                <a:ea typeface="Consolas"/>
                <a:cs typeface="Consolas"/>
                <a:sym typeface="Consolas"/>
              </a:rPr>
              <a:t>;</a:t>
            </a:r>
            <a:endParaRPr/>
          </a:p>
          <a:p>
            <a:pPr marL="0" marR="0" lvl="0" indent="0" algn="l" rtl="0">
              <a:lnSpc>
                <a:spcPct val="100000"/>
              </a:lnSpc>
              <a:spcBef>
                <a:spcPts val="0"/>
              </a:spcBef>
              <a:spcAft>
                <a:spcPts val="0"/>
              </a:spcAft>
              <a:buNone/>
            </a:pPr>
            <a:r>
              <a:rPr lang="en-US" sz="900" b="0" i="0" u="none" strike="noStrike" cap="none">
                <a:solidFill>
                  <a:srgbClr val="D4D4D4"/>
                </a:solidFill>
                <a:latin typeface="Consolas"/>
                <a:ea typeface="Consolas"/>
                <a:cs typeface="Consolas"/>
                <a:sym typeface="Consolas"/>
              </a:rPr>
              <a:t>}</a:t>
            </a:r>
            <a:endParaRPr/>
          </a:p>
          <a:p>
            <a:pPr marL="0" marR="0" lvl="0" indent="0" algn="l" rtl="0">
              <a:lnSpc>
                <a:spcPct val="100000"/>
              </a:lnSpc>
              <a:spcBef>
                <a:spcPts val="0"/>
              </a:spcBef>
              <a:spcAft>
                <a:spcPts val="0"/>
              </a:spcAft>
              <a:buNone/>
            </a:pPr>
            <a:r>
              <a:rPr lang="en-US" sz="900" b="0" i="0" u="none" strike="noStrike" cap="none">
                <a:solidFill>
                  <a:srgbClr val="D4D4D4"/>
                </a:solidFill>
                <a:latin typeface="Consolas"/>
                <a:ea typeface="Consolas"/>
                <a:cs typeface="Consolas"/>
                <a:sym typeface="Consolas"/>
              </a:rPr>
              <a:t/>
            </a:r>
            <a:br>
              <a:rPr lang="en-US" sz="900" b="0" i="0" u="none" strike="noStrike" cap="none">
                <a:solidFill>
                  <a:srgbClr val="D4D4D4"/>
                </a:solidFill>
                <a:latin typeface="Consolas"/>
                <a:ea typeface="Consolas"/>
                <a:cs typeface="Consolas"/>
                <a:sym typeface="Consolas"/>
              </a:rPr>
            </a:br>
            <a:r>
              <a:rPr lang="en-US" sz="900" b="0" i="0" u="none" strike="noStrike" cap="none">
                <a:solidFill>
                  <a:srgbClr val="D7BA7D"/>
                </a:solidFill>
                <a:latin typeface="Consolas"/>
                <a:ea typeface="Consolas"/>
                <a:cs typeface="Consolas"/>
                <a:sym typeface="Consolas"/>
              </a:rPr>
              <a:t>nav</a:t>
            </a:r>
            <a:r>
              <a:rPr lang="en-US" sz="900" b="0" i="0" u="none" strike="noStrike" cap="none">
                <a:solidFill>
                  <a:srgbClr val="D4D4D4"/>
                </a:solidFill>
                <a:latin typeface="Consolas"/>
                <a:ea typeface="Consolas"/>
                <a:cs typeface="Consolas"/>
                <a:sym typeface="Consolas"/>
              </a:rPr>
              <a:t> </a:t>
            </a:r>
            <a:r>
              <a:rPr lang="en-US" sz="900" b="0" i="0" u="none" strike="noStrike" cap="none">
                <a:solidFill>
                  <a:srgbClr val="D7BA7D"/>
                </a:solidFill>
                <a:latin typeface="Consolas"/>
                <a:ea typeface="Consolas"/>
                <a:cs typeface="Consolas"/>
                <a:sym typeface="Consolas"/>
              </a:rPr>
              <a:t>ul</a:t>
            </a:r>
            <a:r>
              <a:rPr lang="en-US" sz="900" b="0" i="0" u="none" strike="noStrike" cap="none">
                <a:solidFill>
                  <a:srgbClr val="D4D4D4"/>
                </a:solidFill>
                <a:latin typeface="Consolas"/>
                <a:ea typeface="Consolas"/>
                <a:cs typeface="Consolas"/>
                <a:sym typeface="Consolas"/>
              </a:rPr>
              <a:t> </a:t>
            </a:r>
            <a:r>
              <a:rPr lang="en-US" sz="900" b="0" i="0" u="none" strike="noStrike" cap="none">
                <a:solidFill>
                  <a:srgbClr val="D7BA7D"/>
                </a:solidFill>
                <a:latin typeface="Consolas"/>
                <a:ea typeface="Consolas"/>
                <a:cs typeface="Consolas"/>
                <a:sym typeface="Consolas"/>
              </a:rPr>
              <a:t>li</a:t>
            </a:r>
            <a:r>
              <a:rPr lang="en-US" sz="900" b="0" i="0" u="none" strike="noStrike" cap="none">
                <a:solidFill>
                  <a:srgbClr val="D4D4D4"/>
                </a:solidFill>
                <a:latin typeface="Consolas"/>
                <a:ea typeface="Consolas"/>
                <a:cs typeface="Consolas"/>
                <a:sym typeface="Consolas"/>
              </a:rPr>
              <a:t> {</a:t>
            </a:r>
            <a:endParaRPr/>
          </a:p>
          <a:p>
            <a:pPr marL="0" marR="0" lvl="0" indent="0" algn="l" rtl="0">
              <a:lnSpc>
                <a:spcPct val="100000"/>
              </a:lnSpc>
              <a:spcBef>
                <a:spcPts val="0"/>
              </a:spcBef>
              <a:spcAft>
                <a:spcPts val="0"/>
              </a:spcAft>
              <a:buNone/>
            </a:pPr>
            <a:r>
              <a:rPr lang="en-US" sz="900" b="0" i="0" u="none" strike="noStrike" cap="none">
                <a:solidFill>
                  <a:srgbClr val="D4D4D4"/>
                </a:solidFill>
                <a:latin typeface="Consolas"/>
                <a:ea typeface="Consolas"/>
                <a:cs typeface="Consolas"/>
                <a:sym typeface="Consolas"/>
              </a:rPr>
              <a:t>  </a:t>
            </a:r>
            <a:r>
              <a:rPr lang="en-US" sz="900" b="0" i="0" u="none" strike="noStrike" cap="none">
                <a:solidFill>
                  <a:srgbClr val="9CDCFE"/>
                </a:solidFill>
                <a:latin typeface="Consolas"/>
                <a:ea typeface="Consolas"/>
                <a:cs typeface="Consolas"/>
                <a:sym typeface="Consolas"/>
              </a:rPr>
              <a:t>margin-right</a:t>
            </a:r>
            <a:r>
              <a:rPr lang="en-US" sz="900" b="0" i="0" u="none" strike="noStrike" cap="none">
                <a:solidFill>
                  <a:srgbClr val="D4D4D4"/>
                </a:solidFill>
                <a:latin typeface="Consolas"/>
                <a:ea typeface="Consolas"/>
                <a:cs typeface="Consolas"/>
                <a:sym typeface="Consolas"/>
              </a:rPr>
              <a:t>: </a:t>
            </a:r>
            <a:r>
              <a:rPr lang="en-US" sz="900" b="0" i="0" u="none" strike="noStrike" cap="none">
                <a:solidFill>
                  <a:srgbClr val="B5CEA8"/>
                </a:solidFill>
                <a:latin typeface="Consolas"/>
                <a:ea typeface="Consolas"/>
                <a:cs typeface="Consolas"/>
                <a:sym typeface="Consolas"/>
              </a:rPr>
              <a:t>20px</a:t>
            </a:r>
            <a:r>
              <a:rPr lang="en-US" sz="900" b="0" i="0" u="none" strike="noStrike" cap="none">
                <a:solidFill>
                  <a:srgbClr val="D4D4D4"/>
                </a:solidFill>
                <a:latin typeface="Consolas"/>
                <a:ea typeface="Consolas"/>
                <a:cs typeface="Consolas"/>
                <a:sym typeface="Consolas"/>
              </a:rPr>
              <a:t>;</a:t>
            </a:r>
            <a:endParaRPr/>
          </a:p>
          <a:p>
            <a:pPr marL="0" marR="0" lvl="0" indent="0" algn="l" rtl="0">
              <a:lnSpc>
                <a:spcPct val="100000"/>
              </a:lnSpc>
              <a:spcBef>
                <a:spcPts val="0"/>
              </a:spcBef>
              <a:spcAft>
                <a:spcPts val="0"/>
              </a:spcAft>
              <a:buNone/>
            </a:pPr>
            <a:r>
              <a:rPr lang="en-US" sz="900" b="0" i="0" u="none" strike="noStrike" cap="none">
                <a:solidFill>
                  <a:srgbClr val="D4D4D4"/>
                </a:solidFill>
                <a:latin typeface="Consolas"/>
                <a:ea typeface="Consolas"/>
                <a:cs typeface="Consolas"/>
                <a:sym typeface="Consolas"/>
              </a:rPr>
              <a:t>}</a:t>
            </a:r>
            <a:endParaRPr/>
          </a:p>
          <a:p>
            <a:pPr marL="0" marR="0" lvl="0" indent="0" algn="l" rtl="0">
              <a:lnSpc>
                <a:spcPct val="100000"/>
              </a:lnSpc>
              <a:spcBef>
                <a:spcPts val="0"/>
              </a:spcBef>
              <a:spcAft>
                <a:spcPts val="0"/>
              </a:spcAft>
              <a:buNone/>
            </a:pPr>
            <a:r>
              <a:rPr lang="en-US" sz="900" b="0" i="0" u="none" strike="noStrike" cap="none">
                <a:solidFill>
                  <a:srgbClr val="D4D4D4"/>
                </a:solidFill>
                <a:latin typeface="Consolas"/>
                <a:ea typeface="Consolas"/>
                <a:cs typeface="Consolas"/>
                <a:sym typeface="Consolas"/>
              </a:rPr>
              <a:t/>
            </a:r>
            <a:br>
              <a:rPr lang="en-US" sz="900" b="0" i="0" u="none" strike="noStrike" cap="none">
                <a:solidFill>
                  <a:srgbClr val="D4D4D4"/>
                </a:solidFill>
                <a:latin typeface="Consolas"/>
                <a:ea typeface="Consolas"/>
                <a:cs typeface="Consolas"/>
                <a:sym typeface="Consolas"/>
              </a:rPr>
            </a:br>
            <a:r>
              <a:rPr lang="en-US" sz="900" b="0" i="0" u="none" strike="noStrike" cap="none">
                <a:solidFill>
                  <a:srgbClr val="D7BA7D"/>
                </a:solidFill>
                <a:latin typeface="Consolas"/>
                <a:ea typeface="Consolas"/>
                <a:cs typeface="Consolas"/>
                <a:sym typeface="Consolas"/>
              </a:rPr>
              <a:t>nav</a:t>
            </a:r>
            <a:r>
              <a:rPr lang="en-US" sz="900" b="0" i="0" u="none" strike="noStrike" cap="none">
                <a:solidFill>
                  <a:srgbClr val="D4D4D4"/>
                </a:solidFill>
                <a:latin typeface="Consolas"/>
                <a:ea typeface="Consolas"/>
                <a:cs typeface="Consolas"/>
                <a:sym typeface="Consolas"/>
              </a:rPr>
              <a:t> </a:t>
            </a:r>
            <a:r>
              <a:rPr lang="en-US" sz="900" b="0" i="0" u="none" strike="noStrike" cap="none">
                <a:solidFill>
                  <a:srgbClr val="D7BA7D"/>
                </a:solidFill>
                <a:latin typeface="Consolas"/>
                <a:ea typeface="Consolas"/>
                <a:cs typeface="Consolas"/>
                <a:sym typeface="Consolas"/>
              </a:rPr>
              <a:t>ul</a:t>
            </a:r>
            <a:r>
              <a:rPr lang="en-US" sz="900" b="0" i="0" u="none" strike="noStrike" cap="none">
                <a:solidFill>
                  <a:srgbClr val="D4D4D4"/>
                </a:solidFill>
                <a:latin typeface="Consolas"/>
                <a:ea typeface="Consolas"/>
                <a:cs typeface="Consolas"/>
                <a:sym typeface="Consolas"/>
              </a:rPr>
              <a:t> </a:t>
            </a:r>
            <a:r>
              <a:rPr lang="en-US" sz="900" b="0" i="0" u="none" strike="noStrike" cap="none">
                <a:solidFill>
                  <a:srgbClr val="D7BA7D"/>
                </a:solidFill>
                <a:latin typeface="Consolas"/>
                <a:ea typeface="Consolas"/>
                <a:cs typeface="Consolas"/>
                <a:sym typeface="Consolas"/>
              </a:rPr>
              <a:t>li</a:t>
            </a:r>
            <a:r>
              <a:rPr lang="en-US" sz="900" b="0" i="0" u="none" strike="noStrike" cap="none">
                <a:solidFill>
                  <a:srgbClr val="D4D4D4"/>
                </a:solidFill>
                <a:latin typeface="Consolas"/>
                <a:ea typeface="Consolas"/>
                <a:cs typeface="Consolas"/>
                <a:sym typeface="Consolas"/>
              </a:rPr>
              <a:t> </a:t>
            </a:r>
            <a:r>
              <a:rPr lang="en-US" sz="900" b="0" i="0" u="none" strike="noStrike" cap="none">
                <a:solidFill>
                  <a:srgbClr val="D7BA7D"/>
                </a:solidFill>
                <a:latin typeface="Consolas"/>
                <a:ea typeface="Consolas"/>
                <a:cs typeface="Consolas"/>
                <a:sym typeface="Consolas"/>
              </a:rPr>
              <a:t>a</a:t>
            </a:r>
            <a:r>
              <a:rPr lang="en-US" sz="900" b="0" i="0" u="none" strike="noStrike" cap="none">
                <a:solidFill>
                  <a:srgbClr val="D4D4D4"/>
                </a:solidFill>
                <a:latin typeface="Consolas"/>
                <a:ea typeface="Consolas"/>
                <a:cs typeface="Consolas"/>
                <a:sym typeface="Consolas"/>
              </a:rPr>
              <a:t> {</a:t>
            </a:r>
            <a:endParaRPr/>
          </a:p>
          <a:p>
            <a:pPr marL="0" marR="0" lvl="0" indent="0" algn="l" rtl="0">
              <a:lnSpc>
                <a:spcPct val="100000"/>
              </a:lnSpc>
              <a:spcBef>
                <a:spcPts val="0"/>
              </a:spcBef>
              <a:spcAft>
                <a:spcPts val="0"/>
              </a:spcAft>
              <a:buNone/>
            </a:pPr>
            <a:r>
              <a:rPr lang="en-US" sz="900" b="0" i="0" u="none" strike="noStrike" cap="none">
                <a:solidFill>
                  <a:srgbClr val="D4D4D4"/>
                </a:solidFill>
                <a:latin typeface="Consolas"/>
                <a:ea typeface="Consolas"/>
                <a:cs typeface="Consolas"/>
                <a:sym typeface="Consolas"/>
              </a:rPr>
              <a:t>  </a:t>
            </a:r>
            <a:r>
              <a:rPr lang="en-US" sz="900" b="0" i="0" u="none" strike="noStrike" cap="none">
                <a:solidFill>
                  <a:srgbClr val="9CDCFE"/>
                </a:solidFill>
                <a:latin typeface="Consolas"/>
                <a:ea typeface="Consolas"/>
                <a:cs typeface="Consolas"/>
                <a:sym typeface="Consolas"/>
              </a:rPr>
              <a:t>text-decoration</a:t>
            </a:r>
            <a:r>
              <a:rPr lang="en-US" sz="900" b="0" i="0" u="none" strike="noStrike" cap="none">
                <a:solidFill>
                  <a:srgbClr val="D4D4D4"/>
                </a:solidFill>
                <a:latin typeface="Consolas"/>
                <a:ea typeface="Consolas"/>
                <a:cs typeface="Consolas"/>
                <a:sym typeface="Consolas"/>
              </a:rPr>
              <a:t>: </a:t>
            </a:r>
            <a:r>
              <a:rPr lang="en-US" sz="900" b="0" i="0" u="none" strike="noStrike" cap="none">
                <a:solidFill>
                  <a:srgbClr val="CE9178"/>
                </a:solidFill>
                <a:latin typeface="Consolas"/>
                <a:ea typeface="Consolas"/>
                <a:cs typeface="Consolas"/>
                <a:sym typeface="Consolas"/>
              </a:rPr>
              <a:t>none</a:t>
            </a:r>
            <a:r>
              <a:rPr lang="en-US" sz="900" b="0" i="0" u="none" strike="noStrike" cap="none">
                <a:solidFill>
                  <a:srgbClr val="D4D4D4"/>
                </a:solidFill>
                <a:latin typeface="Consolas"/>
                <a:ea typeface="Consolas"/>
                <a:cs typeface="Consolas"/>
                <a:sym typeface="Consolas"/>
              </a:rPr>
              <a:t>;</a:t>
            </a:r>
            <a:endParaRPr/>
          </a:p>
          <a:p>
            <a:pPr marL="0" marR="0" lvl="0" indent="0" algn="l" rtl="0">
              <a:lnSpc>
                <a:spcPct val="100000"/>
              </a:lnSpc>
              <a:spcBef>
                <a:spcPts val="0"/>
              </a:spcBef>
              <a:spcAft>
                <a:spcPts val="0"/>
              </a:spcAft>
              <a:buNone/>
            </a:pPr>
            <a:r>
              <a:rPr lang="en-US" sz="900" b="0" i="0" u="none" strike="noStrike" cap="none">
                <a:solidFill>
                  <a:srgbClr val="D4D4D4"/>
                </a:solidFill>
                <a:latin typeface="Consolas"/>
                <a:ea typeface="Consolas"/>
                <a:cs typeface="Consolas"/>
                <a:sym typeface="Consolas"/>
              </a:rPr>
              <a:t>  </a:t>
            </a:r>
            <a:r>
              <a:rPr lang="en-US" sz="900" b="0" i="0" u="none" strike="noStrike" cap="none">
                <a:solidFill>
                  <a:srgbClr val="9CDCFE"/>
                </a:solidFill>
                <a:latin typeface="Consolas"/>
                <a:ea typeface="Consolas"/>
                <a:cs typeface="Consolas"/>
                <a:sym typeface="Consolas"/>
              </a:rPr>
              <a:t>color</a:t>
            </a:r>
            <a:r>
              <a:rPr lang="en-US" sz="900" b="0" i="0" u="none" strike="noStrike" cap="none">
                <a:solidFill>
                  <a:srgbClr val="D4D4D4"/>
                </a:solidFill>
                <a:latin typeface="Consolas"/>
                <a:ea typeface="Consolas"/>
                <a:cs typeface="Consolas"/>
                <a:sym typeface="Consolas"/>
              </a:rPr>
              <a:t>: </a:t>
            </a:r>
            <a:r>
              <a:rPr lang="en-US" sz="900" b="0" i="0" u="none" strike="noStrike" cap="none">
                <a:solidFill>
                  <a:srgbClr val="CE9178"/>
                </a:solidFill>
                <a:latin typeface="Consolas"/>
                <a:ea typeface="Consolas"/>
                <a:cs typeface="Consolas"/>
                <a:sym typeface="Consolas"/>
              </a:rPr>
              <a:t>#333</a:t>
            </a:r>
            <a:r>
              <a:rPr lang="en-US" sz="900" b="0" i="0" u="none" strike="noStrike" cap="none">
                <a:solidFill>
                  <a:srgbClr val="D4D4D4"/>
                </a:solidFill>
                <a:latin typeface="Consolas"/>
                <a:ea typeface="Consolas"/>
                <a:cs typeface="Consolas"/>
                <a:sym typeface="Consolas"/>
              </a:rPr>
              <a:t>;</a:t>
            </a:r>
            <a:endParaRPr/>
          </a:p>
          <a:p>
            <a:pPr marL="0" marR="0" lvl="0" indent="0" algn="l" rtl="0">
              <a:lnSpc>
                <a:spcPct val="100000"/>
              </a:lnSpc>
              <a:spcBef>
                <a:spcPts val="0"/>
              </a:spcBef>
              <a:spcAft>
                <a:spcPts val="0"/>
              </a:spcAft>
              <a:buNone/>
            </a:pPr>
            <a:r>
              <a:rPr lang="en-US" sz="900" b="0" i="0" u="none" strike="noStrike" cap="none">
                <a:solidFill>
                  <a:srgbClr val="D4D4D4"/>
                </a:solidFill>
                <a:latin typeface="Consolas"/>
                <a:ea typeface="Consolas"/>
                <a:cs typeface="Consolas"/>
                <a:sym typeface="Consolas"/>
              </a:rPr>
              <a:t>  </a:t>
            </a:r>
            <a:r>
              <a:rPr lang="en-US" sz="900" b="0" i="0" u="none" strike="noStrike" cap="none">
                <a:solidFill>
                  <a:srgbClr val="9CDCFE"/>
                </a:solidFill>
                <a:latin typeface="Consolas"/>
                <a:ea typeface="Consolas"/>
                <a:cs typeface="Consolas"/>
                <a:sym typeface="Consolas"/>
              </a:rPr>
              <a:t>transition</a:t>
            </a:r>
            <a:r>
              <a:rPr lang="en-US" sz="900" b="0" i="0" u="none" strike="noStrike" cap="none">
                <a:solidFill>
                  <a:srgbClr val="D4D4D4"/>
                </a:solidFill>
                <a:latin typeface="Consolas"/>
                <a:ea typeface="Consolas"/>
                <a:cs typeface="Consolas"/>
                <a:sym typeface="Consolas"/>
              </a:rPr>
              <a:t>: </a:t>
            </a:r>
            <a:r>
              <a:rPr lang="en-US" sz="900" b="0" i="0" u="none" strike="noStrike" cap="none">
                <a:solidFill>
                  <a:srgbClr val="CE9178"/>
                </a:solidFill>
                <a:latin typeface="Consolas"/>
                <a:ea typeface="Consolas"/>
                <a:cs typeface="Consolas"/>
                <a:sym typeface="Consolas"/>
              </a:rPr>
              <a:t>color</a:t>
            </a:r>
            <a:r>
              <a:rPr lang="en-US" sz="900" b="0" i="0" u="none" strike="noStrike" cap="none">
                <a:solidFill>
                  <a:srgbClr val="D4D4D4"/>
                </a:solidFill>
                <a:latin typeface="Consolas"/>
                <a:ea typeface="Consolas"/>
                <a:cs typeface="Consolas"/>
                <a:sym typeface="Consolas"/>
              </a:rPr>
              <a:t> </a:t>
            </a:r>
            <a:r>
              <a:rPr lang="en-US" sz="900" b="0" i="0" u="none" strike="noStrike" cap="none">
                <a:solidFill>
                  <a:srgbClr val="B5CEA8"/>
                </a:solidFill>
                <a:latin typeface="Consolas"/>
                <a:ea typeface="Consolas"/>
                <a:cs typeface="Consolas"/>
                <a:sym typeface="Consolas"/>
              </a:rPr>
              <a:t>0.2s</a:t>
            </a:r>
            <a:r>
              <a:rPr lang="en-US" sz="900" b="0" i="0" u="none" strike="noStrike" cap="none">
                <a:solidFill>
                  <a:srgbClr val="D4D4D4"/>
                </a:solidFill>
                <a:latin typeface="Consolas"/>
                <a:ea typeface="Consolas"/>
                <a:cs typeface="Consolas"/>
                <a:sym typeface="Consolas"/>
              </a:rPr>
              <a:t> </a:t>
            </a:r>
            <a:r>
              <a:rPr lang="en-US" sz="900" b="0" i="0" u="none" strike="noStrike" cap="none">
                <a:solidFill>
                  <a:srgbClr val="CE9178"/>
                </a:solidFill>
                <a:latin typeface="Consolas"/>
                <a:ea typeface="Consolas"/>
                <a:cs typeface="Consolas"/>
                <a:sym typeface="Consolas"/>
              </a:rPr>
              <a:t>ease-in-out</a:t>
            </a:r>
            <a:r>
              <a:rPr lang="en-US" sz="900" b="0" i="0" u="none" strike="noStrike" cap="none">
                <a:solidFill>
                  <a:srgbClr val="D4D4D4"/>
                </a:solidFill>
                <a:latin typeface="Consolas"/>
                <a:ea typeface="Consolas"/>
                <a:cs typeface="Consolas"/>
                <a:sym typeface="Consolas"/>
              </a:rPr>
              <a:t>;</a:t>
            </a:r>
            <a:endParaRPr/>
          </a:p>
          <a:p>
            <a:pPr marL="0" marR="0" lvl="0" indent="0" algn="l" rtl="0">
              <a:lnSpc>
                <a:spcPct val="100000"/>
              </a:lnSpc>
              <a:spcBef>
                <a:spcPts val="0"/>
              </a:spcBef>
              <a:spcAft>
                <a:spcPts val="0"/>
              </a:spcAft>
              <a:buNone/>
            </a:pPr>
            <a:r>
              <a:rPr lang="en-US" sz="900" b="0" i="0" u="none" strike="noStrike" cap="none">
                <a:solidFill>
                  <a:srgbClr val="D4D4D4"/>
                </a:solidFill>
                <a:latin typeface="Consolas"/>
                <a:ea typeface="Consolas"/>
                <a:cs typeface="Consolas"/>
                <a:sym typeface="Consolas"/>
              </a:rPr>
              <a:t>}</a:t>
            </a:r>
            <a:endParaRPr/>
          </a:p>
          <a:p>
            <a:pPr marL="0" marR="0" lvl="0" indent="0" algn="l" rtl="0">
              <a:lnSpc>
                <a:spcPct val="100000"/>
              </a:lnSpc>
              <a:spcBef>
                <a:spcPts val="0"/>
              </a:spcBef>
              <a:spcAft>
                <a:spcPts val="0"/>
              </a:spcAft>
              <a:buNone/>
            </a:pPr>
            <a:r>
              <a:rPr lang="en-US" sz="900" b="0" i="0" u="none" strike="noStrike" cap="none">
                <a:solidFill>
                  <a:srgbClr val="D4D4D4"/>
                </a:solidFill>
                <a:latin typeface="Consolas"/>
                <a:ea typeface="Consolas"/>
                <a:cs typeface="Consolas"/>
                <a:sym typeface="Consolas"/>
              </a:rPr>
              <a:t/>
            </a:r>
            <a:br>
              <a:rPr lang="en-US" sz="900" b="0" i="0" u="none" strike="noStrike" cap="none">
                <a:solidFill>
                  <a:srgbClr val="D4D4D4"/>
                </a:solidFill>
                <a:latin typeface="Consolas"/>
                <a:ea typeface="Consolas"/>
                <a:cs typeface="Consolas"/>
                <a:sym typeface="Consolas"/>
              </a:rPr>
            </a:br>
            <a:r>
              <a:rPr lang="en-US" sz="900" b="0" i="0" u="none" strike="noStrike" cap="none">
                <a:solidFill>
                  <a:srgbClr val="D7BA7D"/>
                </a:solidFill>
                <a:latin typeface="Consolas"/>
                <a:ea typeface="Consolas"/>
                <a:cs typeface="Consolas"/>
                <a:sym typeface="Consolas"/>
              </a:rPr>
              <a:t>nav</a:t>
            </a:r>
            <a:r>
              <a:rPr lang="en-US" sz="900" b="0" i="0" u="none" strike="noStrike" cap="none">
                <a:solidFill>
                  <a:srgbClr val="D4D4D4"/>
                </a:solidFill>
                <a:latin typeface="Consolas"/>
                <a:ea typeface="Consolas"/>
                <a:cs typeface="Consolas"/>
                <a:sym typeface="Consolas"/>
              </a:rPr>
              <a:t> </a:t>
            </a:r>
            <a:r>
              <a:rPr lang="en-US" sz="900" b="0" i="0" u="none" strike="noStrike" cap="none">
                <a:solidFill>
                  <a:srgbClr val="D7BA7D"/>
                </a:solidFill>
                <a:latin typeface="Consolas"/>
                <a:ea typeface="Consolas"/>
                <a:cs typeface="Consolas"/>
                <a:sym typeface="Consolas"/>
              </a:rPr>
              <a:t>ul</a:t>
            </a:r>
            <a:r>
              <a:rPr lang="en-US" sz="900" b="0" i="0" u="none" strike="noStrike" cap="none">
                <a:solidFill>
                  <a:srgbClr val="D4D4D4"/>
                </a:solidFill>
                <a:latin typeface="Consolas"/>
                <a:ea typeface="Consolas"/>
                <a:cs typeface="Consolas"/>
                <a:sym typeface="Consolas"/>
              </a:rPr>
              <a:t> </a:t>
            </a:r>
            <a:r>
              <a:rPr lang="en-US" sz="900" b="0" i="0" u="none" strike="noStrike" cap="none">
                <a:solidFill>
                  <a:srgbClr val="D7BA7D"/>
                </a:solidFill>
                <a:latin typeface="Consolas"/>
                <a:ea typeface="Consolas"/>
                <a:cs typeface="Consolas"/>
                <a:sym typeface="Consolas"/>
              </a:rPr>
              <a:t>li</a:t>
            </a:r>
            <a:r>
              <a:rPr lang="en-US" sz="900" b="0" i="0" u="none" strike="noStrike" cap="none">
                <a:solidFill>
                  <a:srgbClr val="D4D4D4"/>
                </a:solidFill>
                <a:latin typeface="Consolas"/>
                <a:ea typeface="Consolas"/>
                <a:cs typeface="Consolas"/>
                <a:sym typeface="Consolas"/>
              </a:rPr>
              <a:t> </a:t>
            </a:r>
            <a:r>
              <a:rPr lang="en-US" sz="900" b="0" i="0" u="none" strike="noStrike" cap="none">
                <a:solidFill>
                  <a:srgbClr val="D7BA7D"/>
                </a:solidFill>
                <a:latin typeface="Consolas"/>
                <a:ea typeface="Consolas"/>
                <a:cs typeface="Consolas"/>
                <a:sym typeface="Consolas"/>
              </a:rPr>
              <a:t>a:hover</a:t>
            </a:r>
            <a:r>
              <a:rPr lang="en-US" sz="900" b="0" i="0" u="none" strike="noStrike" cap="none">
                <a:solidFill>
                  <a:srgbClr val="D4D4D4"/>
                </a:solidFill>
                <a:latin typeface="Consolas"/>
                <a:ea typeface="Consolas"/>
                <a:cs typeface="Consolas"/>
                <a:sym typeface="Consolas"/>
              </a:rPr>
              <a:t> {</a:t>
            </a:r>
            <a:endParaRPr/>
          </a:p>
          <a:p>
            <a:pPr marL="0" marR="0" lvl="0" indent="0" algn="l" rtl="0">
              <a:lnSpc>
                <a:spcPct val="100000"/>
              </a:lnSpc>
              <a:spcBef>
                <a:spcPts val="0"/>
              </a:spcBef>
              <a:spcAft>
                <a:spcPts val="0"/>
              </a:spcAft>
              <a:buNone/>
            </a:pPr>
            <a:r>
              <a:rPr lang="en-US" sz="900" b="0" i="0" u="none" strike="noStrike" cap="none">
                <a:solidFill>
                  <a:srgbClr val="D4D4D4"/>
                </a:solidFill>
                <a:latin typeface="Consolas"/>
                <a:ea typeface="Consolas"/>
                <a:cs typeface="Consolas"/>
                <a:sym typeface="Consolas"/>
              </a:rPr>
              <a:t>  </a:t>
            </a:r>
            <a:r>
              <a:rPr lang="en-US" sz="900" b="0" i="0" u="none" strike="noStrike" cap="none">
                <a:solidFill>
                  <a:srgbClr val="9CDCFE"/>
                </a:solidFill>
                <a:latin typeface="Consolas"/>
                <a:ea typeface="Consolas"/>
                <a:cs typeface="Consolas"/>
                <a:sym typeface="Consolas"/>
              </a:rPr>
              <a:t>color</a:t>
            </a:r>
            <a:r>
              <a:rPr lang="en-US" sz="900" b="0" i="0" u="none" strike="noStrike" cap="none">
                <a:solidFill>
                  <a:srgbClr val="D4D4D4"/>
                </a:solidFill>
                <a:latin typeface="Consolas"/>
                <a:ea typeface="Consolas"/>
                <a:cs typeface="Consolas"/>
                <a:sym typeface="Consolas"/>
              </a:rPr>
              <a:t>: </a:t>
            </a:r>
            <a:r>
              <a:rPr lang="en-US" sz="900" b="0" i="0" u="none" strike="noStrike" cap="none">
                <a:solidFill>
                  <a:srgbClr val="CE9178"/>
                </a:solidFill>
                <a:latin typeface="Consolas"/>
                <a:ea typeface="Consolas"/>
                <a:cs typeface="Consolas"/>
                <a:sym typeface="Consolas"/>
              </a:rPr>
              <a:t>#f00</a:t>
            </a:r>
            <a:r>
              <a:rPr lang="en-US" sz="900" b="0" i="0" u="none" strike="noStrike" cap="none">
                <a:solidFill>
                  <a:srgbClr val="D4D4D4"/>
                </a:solidFill>
                <a:latin typeface="Consolas"/>
                <a:ea typeface="Consolas"/>
                <a:cs typeface="Consolas"/>
                <a:sym typeface="Consolas"/>
              </a:rPr>
              <a:t>;</a:t>
            </a:r>
            <a:endParaRPr/>
          </a:p>
          <a:p>
            <a:pPr marL="0" marR="0" lvl="0" indent="0" algn="l" rtl="0">
              <a:lnSpc>
                <a:spcPct val="100000"/>
              </a:lnSpc>
              <a:spcBef>
                <a:spcPts val="0"/>
              </a:spcBef>
              <a:spcAft>
                <a:spcPts val="0"/>
              </a:spcAft>
              <a:buNone/>
            </a:pPr>
            <a:r>
              <a:rPr lang="en-US" sz="900" b="0" i="0" u="none" strike="noStrike" cap="none">
                <a:solidFill>
                  <a:srgbClr val="D4D4D4"/>
                </a:solidFill>
                <a:latin typeface="Consolas"/>
                <a:ea typeface="Consolas"/>
                <a:cs typeface="Consolas"/>
                <a:sym typeface="Consolas"/>
              </a:rPr>
              <a:t>}</a:t>
            </a:r>
            <a:endParaRPr/>
          </a:p>
          <a:p>
            <a:pPr marL="0" marR="0" lvl="0" indent="0" algn="l" rtl="0">
              <a:lnSpc>
                <a:spcPct val="100000"/>
              </a:lnSpc>
              <a:spcBef>
                <a:spcPts val="0"/>
              </a:spcBef>
              <a:spcAft>
                <a:spcPts val="0"/>
              </a:spcAft>
              <a:buNone/>
            </a:pPr>
            <a:r>
              <a:rPr lang="en-US" sz="900" b="0" i="0" u="none" strike="noStrike" cap="none">
                <a:solidFill>
                  <a:srgbClr val="D4D4D4"/>
                </a:solidFill>
                <a:latin typeface="Consolas"/>
                <a:ea typeface="Consolas"/>
                <a:cs typeface="Consolas"/>
                <a:sym typeface="Consolas"/>
              </a:rPr>
              <a:t/>
            </a:r>
            <a:br>
              <a:rPr lang="en-US" sz="900" b="0" i="0" u="none" strike="noStrike" cap="none">
                <a:solidFill>
                  <a:srgbClr val="D4D4D4"/>
                </a:solidFill>
                <a:latin typeface="Consolas"/>
                <a:ea typeface="Consolas"/>
                <a:cs typeface="Consolas"/>
                <a:sym typeface="Consolas"/>
              </a:rPr>
            </a:br>
            <a:r>
              <a:rPr lang="en-US" sz="900" b="0" i="0" u="none" strike="noStrike" cap="none">
                <a:solidFill>
                  <a:srgbClr val="D7BA7D"/>
                </a:solidFill>
                <a:latin typeface="Consolas"/>
                <a:ea typeface="Consolas"/>
                <a:cs typeface="Consolas"/>
                <a:sym typeface="Consolas"/>
              </a:rPr>
              <a:t>main</a:t>
            </a:r>
            <a:r>
              <a:rPr lang="en-US" sz="900" b="0" i="0" u="none" strike="noStrike" cap="none">
                <a:solidFill>
                  <a:srgbClr val="D4D4D4"/>
                </a:solidFill>
                <a:latin typeface="Consolas"/>
                <a:ea typeface="Consolas"/>
                <a:cs typeface="Consolas"/>
                <a:sym typeface="Consolas"/>
              </a:rPr>
              <a:t> {</a:t>
            </a:r>
            <a:endParaRPr/>
          </a:p>
          <a:p>
            <a:pPr marL="0" marR="0" lvl="0" indent="0" algn="l" rtl="0">
              <a:lnSpc>
                <a:spcPct val="100000"/>
              </a:lnSpc>
              <a:spcBef>
                <a:spcPts val="0"/>
              </a:spcBef>
              <a:spcAft>
                <a:spcPts val="0"/>
              </a:spcAft>
              <a:buNone/>
            </a:pPr>
            <a:r>
              <a:rPr lang="en-US" sz="900" b="0" i="0" u="none" strike="noStrike" cap="none">
                <a:solidFill>
                  <a:srgbClr val="D4D4D4"/>
                </a:solidFill>
                <a:latin typeface="Consolas"/>
                <a:ea typeface="Consolas"/>
                <a:cs typeface="Consolas"/>
                <a:sym typeface="Consolas"/>
              </a:rPr>
              <a:t>  </a:t>
            </a:r>
            <a:r>
              <a:rPr lang="en-US" sz="900" b="0" i="0" u="none" strike="noStrike" cap="none">
                <a:solidFill>
                  <a:srgbClr val="9CDCFE"/>
                </a:solidFill>
                <a:latin typeface="Consolas"/>
                <a:ea typeface="Consolas"/>
                <a:cs typeface="Consolas"/>
                <a:sym typeface="Consolas"/>
              </a:rPr>
              <a:t>max-width</a:t>
            </a:r>
            <a:r>
              <a:rPr lang="en-US" sz="900" b="0" i="0" u="none" strike="noStrike" cap="none">
                <a:solidFill>
                  <a:srgbClr val="D4D4D4"/>
                </a:solidFill>
                <a:latin typeface="Consolas"/>
                <a:ea typeface="Consolas"/>
                <a:cs typeface="Consolas"/>
                <a:sym typeface="Consolas"/>
              </a:rPr>
              <a:t>: </a:t>
            </a:r>
            <a:r>
              <a:rPr lang="en-US" sz="900" b="0" i="0" u="none" strike="noStrike" cap="none">
                <a:solidFill>
                  <a:srgbClr val="B5CEA8"/>
                </a:solidFill>
                <a:latin typeface="Consolas"/>
                <a:ea typeface="Consolas"/>
                <a:cs typeface="Consolas"/>
                <a:sym typeface="Consolas"/>
              </a:rPr>
              <a:t>1000px</a:t>
            </a:r>
            <a:r>
              <a:rPr lang="en-US" sz="900" b="0" i="0" u="none" strike="noStrike" cap="none">
                <a:solidFill>
                  <a:srgbClr val="D4D4D4"/>
                </a:solidFill>
                <a:latin typeface="Consolas"/>
                <a:ea typeface="Consolas"/>
                <a:cs typeface="Consolas"/>
                <a:sym typeface="Consolas"/>
              </a:rPr>
              <a:t>;</a:t>
            </a:r>
            <a:endParaRPr/>
          </a:p>
          <a:p>
            <a:pPr marL="0" marR="0" lvl="0" indent="0" algn="l" rtl="0">
              <a:lnSpc>
                <a:spcPct val="100000"/>
              </a:lnSpc>
              <a:spcBef>
                <a:spcPts val="0"/>
              </a:spcBef>
              <a:spcAft>
                <a:spcPts val="0"/>
              </a:spcAft>
              <a:buNone/>
            </a:pPr>
            <a:r>
              <a:rPr lang="en-US" sz="900" b="0" i="0" u="none" strike="noStrike" cap="none">
                <a:solidFill>
                  <a:srgbClr val="D4D4D4"/>
                </a:solidFill>
                <a:latin typeface="Consolas"/>
                <a:ea typeface="Consolas"/>
                <a:cs typeface="Consolas"/>
                <a:sym typeface="Consolas"/>
              </a:rPr>
              <a:t>  </a:t>
            </a:r>
            <a:r>
              <a:rPr lang="en-US" sz="900" b="0" i="0" u="none" strike="noStrike" cap="none">
                <a:solidFill>
                  <a:srgbClr val="9CDCFE"/>
                </a:solidFill>
                <a:latin typeface="Consolas"/>
                <a:ea typeface="Consolas"/>
                <a:cs typeface="Consolas"/>
                <a:sym typeface="Consolas"/>
              </a:rPr>
              <a:t>margin</a:t>
            </a:r>
            <a:r>
              <a:rPr lang="en-US" sz="900" b="0" i="0" u="none" strike="noStrike" cap="none">
                <a:solidFill>
                  <a:srgbClr val="D4D4D4"/>
                </a:solidFill>
                <a:latin typeface="Consolas"/>
                <a:ea typeface="Consolas"/>
                <a:cs typeface="Consolas"/>
                <a:sym typeface="Consolas"/>
              </a:rPr>
              <a:t>: </a:t>
            </a:r>
            <a:r>
              <a:rPr lang="en-US" sz="900" b="0" i="0" u="none" strike="noStrike" cap="none">
                <a:solidFill>
                  <a:srgbClr val="B5CEA8"/>
                </a:solidFill>
                <a:latin typeface="Consolas"/>
                <a:ea typeface="Consolas"/>
                <a:cs typeface="Consolas"/>
                <a:sym typeface="Consolas"/>
              </a:rPr>
              <a:t>0</a:t>
            </a:r>
            <a:r>
              <a:rPr lang="en-US" sz="900" b="0" i="0" u="none" strike="noStrike" cap="none">
                <a:solidFill>
                  <a:srgbClr val="D4D4D4"/>
                </a:solidFill>
                <a:latin typeface="Consolas"/>
                <a:ea typeface="Consolas"/>
                <a:cs typeface="Consolas"/>
                <a:sym typeface="Consolas"/>
              </a:rPr>
              <a:t> </a:t>
            </a:r>
            <a:r>
              <a:rPr lang="en-US" sz="900" b="0" i="0" u="none" strike="noStrike" cap="none">
                <a:solidFill>
                  <a:srgbClr val="CE9178"/>
                </a:solidFill>
                <a:latin typeface="Consolas"/>
                <a:ea typeface="Consolas"/>
                <a:cs typeface="Consolas"/>
                <a:sym typeface="Consolas"/>
              </a:rPr>
              <a:t>auto</a:t>
            </a:r>
            <a:r>
              <a:rPr lang="en-US" sz="900" b="0" i="0" u="none" strike="noStrike" cap="none">
                <a:solidFill>
                  <a:srgbClr val="D4D4D4"/>
                </a:solidFill>
                <a:latin typeface="Consolas"/>
                <a:ea typeface="Consolas"/>
                <a:cs typeface="Consolas"/>
                <a:sym typeface="Consolas"/>
              </a:rPr>
              <a:t>;</a:t>
            </a:r>
            <a:endParaRPr/>
          </a:p>
          <a:p>
            <a:pPr marL="0" marR="0" lvl="0" indent="0" algn="l" rtl="0">
              <a:lnSpc>
                <a:spcPct val="100000"/>
              </a:lnSpc>
              <a:spcBef>
                <a:spcPts val="0"/>
              </a:spcBef>
              <a:spcAft>
                <a:spcPts val="0"/>
              </a:spcAft>
              <a:buNone/>
            </a:pPr>
            <a:r>
              <a:rPr lang="en-US" sz="900" b="0" i="0" u="none" strike="noStrike" cap="none">
                <a:solidFill>
                  <a:srgbClr val="D4D4D4"/>
                </a:solidFill>
                <a:latin typeface="Consolas"/>
                <a:ea typeface="Consolas"/>
                <a:cs typeface="Consolas"/>
                <a:sym typeface="Consolas"/>
              </a:rPr>
              <a:t>  </a:t>
            </a:r>
            <a:r>
              <a:rPr lang="en-US" sz="900" b="0" i="0" u="none" strike="noStrike" cap="none">
                <a:solidFill>
                  <a:srgbClr val="9CDCFE"/>
                </a:solidFill>
                <a:latin typeface="Consolas"/>
                <a:ea typeface="Consolas"/>
                <a:cs typeface="Consolas"/>
                <a:sym typeface="Consolas"/>
              </a:rPr>
              <a:t>padding</a:t>
            </a:r>
            <a:r>
              <a:rPr lang="en-US" sz="900" b="0" i="0" u="none" strike="noStrike" cap="none">
                <a:solidFill>
                  <a:srgbClr val="D4D4D4"/>
                </a:solidFill>
                <a:latin typeface="Consolas"/>
                <a:ea typeface="Consolas"/>
                <a:cs typeface="Consolas"/>
                <a:sym typeface="Consolas"/>
              </a:rPr>
              <a:t>: </a:t>
            </a:r>
            <a:r>
              <a:rPr lang="en-US" sz="900" b="0" i="0" u="none" strike="noStrike" cap="none">
                <a:solidFill>
                  <a:srgbClr val="B5CEA8"/>
                </a:solidFill>
                <a:latin typeface="Consolas"/>
                <a:ea typeface="Consolas"/>
                <a:cs typeface="Consolas"/>
                <a:sym typeface="Consolas"/>
              </a:rPr>
              <a:t>20px</a:t>
            </a:r>
            <a:r>
              <a:rPr lang="en-US" sz="900" b="0" i="0" u="none" strike="noStrike" cap="none">
                <a:solidFill>
                  <a:srgbClr val="D4D4D4"/>
                </a:solidFill>
                <a:latin typeface="Consolas"/>
                <a:ea typeface="Consolas"/>
                <a:cs typeface="Consolas"/>
                <a:sym typeface="Consolas"/>
              </a:rPr>
              <a:t>;</a:t>
            </a:r>
            <a:endParaRPr/>
          </a:p>
          <a:p>
            <a:pPr marL="0" marR="0" lvl="0" indent="0" algn="l" rtl="0">
              <a:lnSpc>
                <a:spcPct val="100000"/>
              </a:lnSpc>
              <a:spcBef>
                <a:spcPts val="0"/>
              </a:spcBef>
              <a:spcAft>
                <a:spcPts val="0"/>
              </a:spcAft>
              <a:buNone/>
            </a:pPr>
            <a:r>
              <a:rPr lang="en-US" sz="900" b="0" i="0" u="none" strike="noStrike" cap="none">
                <a:solidFill>
                  <a:srgbClr val="D4D4D4"/>
                </a:solidFill>
                <a:latin typeface="Consolas"/>
                <a:ea typeface="Consolas"/>
                <a:cs typeface="Consolas"/>
                <a:sym typeface="Consolas"/>
              </a:rPr>
              <a:t>}</a:t>
            </a:r>
            <a:endParaRPr/>
          </a:p>
          <a:p>
            <a:pPr marL="0" marR="0" lvl="0" indent="0" algn="l" rtl="0">
              <a:lnSpc>
                <a:spcPct val="100000"/>
              </a:lnSpc>
              <a:spcBef>
                <a:spcPts val="0"/>
              </a:spcBef>
              <a:spcAft>
                <a:spcPts val="0"/>
              </a:spcAft>
              <a:buNone/>
            </a:pPr>
            <a:r>
              <a:rPr lang="en-US" sz="900" b="0" i="0" u="none" strike="noStrike" cap="none">
                <a:solidFill>
                  <a:srgbClr val="D7BA7D"/>
                </a:solidFill>
                <a:latin typeface="Consolas"/>
                <a:ea typeface="Consolas"/>
                <a:cs typeface="Consolas"/>
                <a:sym typeface="Consolas"/>
              </a:rPr>
              <a:t>section</a:t>
            </a:r>
            <a:r>
              <a:rPr lang="en-US" sz="900" b="0" i="0" u="none" strike="noStrike" cap="none">
                <a:solidFill>
                  <a:srgbClr val="D4D4D4"/>
                </a:solidFill>
                <a:latin typeface="Consolas"/>
                <a:ea typeface="Consolas"/>
                <a:cs typeface="Consolas"/>
                <a:sym typeface="Consolas"/>
              </a:rPr>
              <a:t> {</a:t>
            </a:r>
            <a:endParaRPr/>
          </a:p>
          <a:p>
            <a:pPr marL="0" marR="0" lvl="0" indent="0" algn="l" rtl="0">
              <a:lnSpc>
                <a:spcPct val="100000"/>
              </a:lnSpc>
              <a:spcBef>
                <a:spcPts val="0"/>
              </a:spcBef>
              <a:spcAft>
                <a:spcPts val="0"/>
              </a:spcAft>
              <a:buNone/>
            </a:pPr>
            <a:r>
              <a:rPr lang="en-US" sz="900" b="0" i="0" u="none" strike="noStrike" cap="none">
                <a:solidFill>
                  <a:srgbClr val="D4D4D4"/>
                </a:solidFill>
                <a:latin typeface="Consolas"/>
                <a:ea typeface="Consolas"/>
                <a:cs typeface="Consolas"/>
                <a:sym typeface="Consolas"/>
              </a:rPr>
              <a:t>  </a:t>
            </a:r>
            <a:r>
              <a:rPr lang="en-US" sz="900" b="0" i="0" u="none" strike="noStrike" cap="none">
                <a:solidFill>
                  <a:srgbClr val="9CDCFE"/>
                </a:solidFill>
                <a:latin typeface="Consolas"/>
                <a:ea typeface="Consolas"/>
                <a:cs typeface="Consolas"/>
                <a:sym typeface="Consolas"/>
              </a:rPr>
              <a:t>margin-bottom</a:t>
            </a:r>
            <a:r>
              <a:rPr lang="en-US" sz="900" b="0" i="0" u="none" strike="noStrike" cap="none">
                <a:solidFill>
                  <a:srgbClr val="D4D4D4"/>
                </a:solidFill>
                <a:latin typeface="Consolas"/>
                <a:ea typeface="Consolas"/>
                <a:cs typeface="Consolas"/>
                <a:sym typeface="Consolas"/>
              </a:rPr>
              <a:t>: </a:t>
            </a:r>
            <a:r>
              <a:rPr lang="en-US" sz="900" b="0" i="0" u="none" strike="noStrike" cap="none">
                <a:solidFill>
                  <a:srgbClr val="B5CEA8"/>
                </a:solidFill>
                <a:latin typeface="Consolas"/>
                <a:ea typeface="Consolas"/>
                <a:cs typeface="Consolas"/>
                <a:sym typeface="Consolas"/>
              </a:rPr>
              <a:t>40px</a:t>
            </a:r>
            <a:r>
              <a:rPr lang="en-US" sz="900" b="0" i="0" u="none" strike="noStrike" cap="none">
                <a:solidFill>
                  <a:srgbClr val="D4D4D4"/>
                </a:solidFill>
                <a:latin typeface="Consolas"/>
                <a:ea typeface="Consolas"/>
                <a:cs typeface="Consolas"/>
                <a:sym typeface="Consolas"/>
              </a:rPr>
              <a:t>;</a:t>
            </a:r>
            <a:endParaRPr/>
          </a:p>
          <a:p>
            <a:pPr marL="0" marR="0" lvl="0" indent="0" algn="l" rtl="0">
              <a:lnSpc>
                <a:spcPct val="100000"/>
              </a:lnSpc>
              <a:spcBef>
                <a:spcPts val="0"/>
              </a:spcBef>
              <a:spcAft>
                <a:spcPts val="0"/>
              </a:spcAft>
              <a:buNone/>
            </a:pPr>
            <a:r>
              <a:rPr lang="en-US" sz="900" b="0" i="0" u="none" strike="noStrike" cap="none">
                <a:solidFill>
                  <a:srgbClr val="D4D4D4"/>
                </a:solidFill>
                <a:latin typeface="Consolas"/>
                <a:ea typeface="Consolas"/>
                <a:cs typeface="Consolas"/>
                <a:sym typeface="Consolas"/>
              </a:rPr>
              <a:t>  }</a:t>
            </a:r>
            <a:endParaRPr/>
          </a:p>
          <a:p>
            <a:pPr marL="0" marR="0" lvl="0" indent="0" algn="l" rtl="0">
              <a:lnSpc>
                <a:spcPct val="100000"/>
              </a:lnSpc>
              <a:spcBef>
                <a:spcPts val="0"/>
              </a:spcBef>
              <a:spcAft>
                <a:spcPts val="0"/>
              </a:spcAft>
              <a:buNone/>
            </a:pPr>
            <a:r>
              <a:rPr lang="en-US" sz="900" b="0" i="0" u="none" strike="noStrike" cap="none">
                <a:solidFill>
                  <a:srgbClr val="D4D4D4"/>
                </a:solidFill>
                <a:latin typeface="Consolas"/>
                <a:ea typeface="Consolas"/>
                <a:cs typeface="Consolas"/>
                <a:sym typeface="Consolas"/>
              </a:rPr>
              <a:t>  </a:t>
            </a:r>
            <a:endParaRPr/>
          </a:p>
          <a:p>
            <a:pPr marL="0" marR="0" lvl="0" indent="0" algn="l" rtl="0">
              <a:lnSpc>
                <a:spcPct val="100000"/>
              </a:lnSpc>
              <a:spcBef>
                <a:spcPts val="0"/>
              </a:spcBef>
              <a:spcAft>
                <a:spcPts val="0"/>
              </a:spcAft>
              <a:buNone/>
            </a:pPr>
            <a:r>
              <a:rPr lang="en-US" sz="900" b="0" i="0" u="none" strike="noStrike" cap="none">
                <a:solidFill>
                  <a:srgbClr val="D4D4D4"/>
                </a:solidFill>
                <a:latin typeface="Consolas"/>
                <a:ea typeface="Consolas"/>
                <a:cs typeface="Consolas"/>
                <a:sym typeface="Consolas"/>
              </a:rPr>
              <a:t>  </a:t>
            </a:r>
            <a:r>
              <a:rPr lang="en-US" sz="900" b="0" i="0" u="none" strike="noStrike" cap="none">
                <a:solidFill>
                  <a:srgbClr val="D7BA7D"/>
                </a:solidFill>
                <a:latin typeface="Consolas"/>
                <a:ea typeface="Consolas"/>
                <a:cs typeface="Consolas"/>
                <a:sym typeface="Consolas"/>
              </a:rPr>
              <a:t>h2</a:t>
            </a:r>
            <a:r>
              <a:rPr lang="en-US" sz="900" b="0" i="0" u="none" strike="noStrike" cap="none">
                <a:solidFill>
                  <a:srgbClr val="D4D4D4"/>
                </a:solidFill>
                <a:latin typeface="Consolas"/>
                <a:ea typeface="Consolas"/>
                <a:cs typeface="Consolas"/>
                <a:sym typeface="Consolas"/>
              </a:rPr>
              <a:t> {</a:t>
            </a:r>
            <a:endParaRPr/>
          </a:p>
          <a:p>
            <a:pPr marL="0" marR="0" lvl="0" indent="0" algn="l" rtl="0">
              <a:lnSpc>
                <a:spcPct val="100000"/>
              </a:lnSpc>
              <a:spcBef>
                <a:spcPts val="0"/>
              </a:spcBef>
              <a:spcAft>
                <a:spcPts val="0"/>
              </a:spcAft>
              <a:buNone/>
            </a:pPr>
            <a:r>
              <a:rPr lang="en-US" sz="900" b="0" i="0" u="none" strike="noStrike" cap="none">
                <a:solidFill>
                  <a:srgbClr val="D4D4D4"/>
                </a:solidFill>
                <a:latin typeface="Consolas"/>
                <a:ea typeface="Consolas"/>
                <a:cs typeface="Consolas"/>
                <a:sym typeface="Consolas"/>
              </a:rPr>
              <a:t>  </a:t>
            </a:r>
            <a:r>
              <a:rPr lang="en-US" sz="900" b="0" i="0" u="none" strike="noStrike" cap="none">
                <a:solidFill>
                  <a:srgbClr val="9CDCFE"/>
                </a:solidFill>
                <a:latin typeface="Consolas"/>
                <a:ea typeface="Consolas"/>
                <a:cs typeface="Consolas"/>
                <a:sym typeface="Consolas"/>
              </a:rPr>
              <a:t>font-size</a:t>
            </a:r>
            <a:r>
              <a:rPr lang="en-US" sz="900" b="0" i="0" u="none" strike="noStrike" cap="none">
                <a:solidFill>
                  <a:srgbClr val="D4D4D4"/>
                </a:solidFill>
                <a:latin typeface="Consolas"/>
                <a:ea typeface="Consolas"/>
                <a:cs typeface="Consolas"/>
                <a:sym typeface="Consolas"/>
              </a:rPr>
              <a:t>: </a:t>
            </a:r>
            <a:r>
              <a:rPr lang="en-US" sz="900" b="0" i="0" u="none" strike="noStrike" cap="none">
                <a:solidFill>
                  <a:srgbClr val="B5CEA8"/>
                </a:solidFill>
                <a:latin typeface="Consolas"/>
                <a:ea typeface="Consolas"/>
                <a:cs typeface="Consolas"/>
                <a:sym typeface="Consolas"/>
              </a:rPr>
              <a:t>24px</a:t>
            </a:r>
            <a:r>
              <a:rPr lang="en-US" sz="900" b="0" i="0" u="none" strike="noStrike" cap="none">
                <a:solidFill>
                  <a:srgbClr val="D4D4D4"/>
                </a:solidFill>
                <a:latin typeface="Consolas"/>
                <a:ea typeface="Consolas"/>
                <a:cs typeface="Consolas"/>
                <a:sym typeface="Consolas"/>
              </a:rPr>
              <a:t>;</a:t>
            </a:r>
            <a:endParaRPr/>
          </a:p>
          <a:p>
            <a:pPr marL="0" marR="0" lvl="0" indent="0" algn="l" rtl="0">
              <a:lnSpc>
                <a:spcPct val="100000"/>
              </a:lnSpc>
              <a:spcBef>
                <a:spcPts val="0"/>
              </a:spcBef>
              <a:spcAft>
                <a:spcPts val="0"/>
              </a:spcAft>
              <a:buNone/>
            </a:pPr>
            <a:r>
              <a:rPr lang="en-US" sz="900" b="0" i="0" u="none" strike="noStrike" cap="none">
                <a:solidFill>
                  <a:srgbClr val="D4D4D4"/>
                </a:solidFill>
                <a:latin typeface="Consolas"/>
                <a:ea typeface="Consolas"/>
                <a:cs typeface="Consolas"/>
                <a:sym typeface="Consolas"/>
              </a:rPr>
              <a:t>  </a:t>
            </a:r>
            <a:r>
              <a:rPr lang="en-US" sz="900" b="0" i="0" u="none" strike="noStrike" cap="none">
                <a:solidFill>
                  <a:srgbClr val="9CDCFE"/>
                </a:solidFill>
                <a:latin typeface="Consolas"/>
                <a:ea typeface="Consolas"/>
                <a:cs typeface="Consolas"/>
                <a:sym typeface="Consolas"/>
              </a:rPr>
              <a:t>margin-bottom</a:t>
            </a:r>
            <a:r>
              <a:rPr lang="en-US" sz="900" b="0" i="0" u="none" strike="noStrike" cap="none">
                <a:solidFill>
                  <a:srgbClr val="D4D4D4"/>
                </a:solidFill>
                <a:latin typeface="Consolas"/>
                <a:ea typeface="Consolas"/>
                <a:cs typeface="Consolas"/>
                <a:sym typeface="Consolas"/>
              </a:rPr>
              <a:t>: </a:t>
            </a:r>
            <a:r>
              <a:rPr lang="en-US" sz="900" b="0" i="0" u="none" strike="noStrike" cap="none">
                <a:solidFill>
                  <a:srgbClr val="B5CEA8"/>
                </a:solidFill>
                <a:latin typeface="Consolas"/>
                <a:ea typeface="Consolas"/>
                <a:cs typeface="Consolas"/>
                <a:sym typeface="Consolas"/>
              </a:rPr>
              <a:t>20px</a:t>
            </a:r>
            <a:r>
              <a:rPr lang="en-US" sz="900" b="0" i="0" u="none" strike="noStrike" cap="none">
                <a:solidFill>
                  <a:srgbClr val="D4D4D4"/>
                </a:solidFill>
                <a:latin typeface="Consolas"/>
                <a:ea typeface="Consolas"/>
                <a:cs typeface="Consolas"/>
                <a:sym typeface="Consolas"/>
              </a:rPr>
              <a:t>;</a:t>
            </a:r>
            <a:endParaRPr/>
          </a:p>
          <a:p>
            <a:pPr marL="0" marR="0" lvl="0" indent="0" algn="l" rtl="0">
              <a:lnSpc>
                <a:spcPct val="100000"/>
              </a:lnSpc>
              <a:spcBef>
                <a:spcPts val="0"/>
              </a:spcBef>
              <a:spcAft>
                <a:spcPts val="0"/>
              </a:spcAft>
              <a:buNone/>
            </a:pPr>
            <a:r>
              <a:rPr lang="en-US" sz="900" b="0" i="0" u="none" strike="noStrike" cap="none">
                <a:solidFill>
                  <a:srgbClr val="D4D4D4"/>
                </a:solidFill>
                <a:latin typeface="Consolas"/>
                <a:ea typeface="Consolas"/>
                <a:cs typeface="Consolas"/>
                <a:sym typeface="Consolas"/>
              </a:rPr>
              <a:t>  }</a:t>
            </a:r>
            <a:endParaRPr/>
          </a:p>
          <a:p>
            <a:pPr marL="0" marR="0" lvl="0" indent="0" algn="l" rtl="0">
              <a:lnSpc>
                <a:spcPct val="100000"/>
              </a:lnSpc>
              <a:spcBef>
                <a:spcPts val="0"/>
              </a:spcBef>
              <a:spcAft>
                <a:spcPts val="0"/>
              </a:spcAft>
              <a:buNone/>
            </a:pPr>
            <a:r>
              <a:rPr lang="en-US" sz="900" b="0" i="0" u="none" strike="noStrike" cap="none">
                <a:solidFill>
                  <a:srgbClr val="D4D4D4"/>
                </a:solidFill>
                <a:latin typeface="Consolas"/>
                <a:ea typeface="Consolas"/>
                <a:cs typeface="Consolas"/>
                <a:sym typeface="Consolas"/>
              </a:rPr>
              <a:t> </a:t>
            </a:r>
            <a:endParaRPr sz="900" b="0" i="0" u="none" strike="noStrike" cap="none">
              <a:solidFill>
                <a:srgbClr val="000000"/>
              </a:solidFill>
              <a:latin typeface="Arial"/>
              <a:ea typeface="Arial"/>
              <a:cs typeface="Arial"/>
              <a:sym typeface="Arial"/>
            </a:endParaRPr>
          </a:p>
        </p:txBody>
      </p:sp>
      <p:sp>
        <p:nvSpPr>
          <p:cNvPr id="1859" name="Google Shape;1859;p1"/>
          <p:cNvSpPr txBox="1"/>
          <p:nvPr/>
        </p:nvSpPr>
        <p:spPr>
          <a:xfrm>
            <a:off x="5697550" y="-62346"/>
            <a:ext cx="2878413" cy="624017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850" b="0" i="0" u="none" strike="noStrike" cap="none">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None/>
            </a:pPr>
            <a:r>
              <a:rPr lang="en-US" sz="850" b="0" i="0" u="none" strike="noStrike" cap="none">
                <a:solidFill>
                  <a:srgbClr val="D4D4D4"/>
                </a:solidFill>
                <a:latin typeface="Consolas"/>
                <a:ea typeface="Consolas"/>
                <a:cs typeface="Consolas"/>
                <a:sym typeface="Consolas"/>
              </a:rPr>
              <a:t>  </a:t>
            </a:r>
            <a:r>
              <a:rPr lang="en-US" sz="850" b="0" i="0" u="none" strike="noStrike" cap="none">
                <a:solidFill>
                  <a:srgbClr val="D7BA7D"/>
                </a:solidFill>
                <a:latin typeface="Consolas"/>
                <a:ea typeface="Consolas"/>
                <a:cs typeface="Consolas"/>
                <a:sym typeface="Consolas"/>
              </a:rPr>
              <a:t>article</a:t>
            </a:r>
            <a:r>
              <a:rPr lang="en-US" sz="850" b="0" i="0" u="none" strike="noStrike" cap="none">
                <a:solidFill>
                  <a:srgbClr val="D4D4D4"/>
                </a:solidFill>
                <a:latin typeface="Consolas"/>
                <a:ea typeface="Consolas"/>
                <a:cs typeface="Consolas"/>
                <a:sym typeface="Consolas"/>
              </a:rPr>
              <a:t> {</a:t>
            </a:r>
            <a:endParaRPr/>
          </a:p>
          <a:p>
            <a:pPr marL="0" marR="0" lvl="0" indent="0" algn="l" rtl="0">
              <a:lnSpc>
                <a:spcPct val="100000"/>
              </a:lnSpc>
              <a:spcBef>
                <a:spcPts val="0"/>
              </a:spcBef>
              <a:spcAft>
                <a:spcPts val="0"/>
              </a:spcAft>
              <a:buNone/>
            </a:pPr>
            <a:r>
              <a:rPr lang="en-US" sz="850" b="0" i="0" u="none" strike="noStrike" cap="none">
                <a:solidFill>
                  <a:srgbClr val="D4D4D4"/>
                </a:solidFill>
                <a:latin typeface="Consolas"/>
                <a:ea typeface="Consolas"/>
                <a:cs typeface="Consolas"/>
                <a:sym typeface="Consolas"/>
              </a:rPr>
              <a:t>  </a:t>
            </a:r>
            <a:r>
              <a:rPr lang="en-US" sz="850" b="0" i="0" u="none" strike="noStrike" cap="none">
                <a:solidFill>
                  <a:srgbClr val="9CDCFE"/>
                </a:solidFill>
                <a:latin typeface="Consolas"/>
                <a:ea typeface="Consolas"/>
                <a:cs typeface="Consolas"/>
                <a:sym typeface="Consolas"/>
              </a:rPr>
              <a:t>background-color</a:t>
            </a:r>
            <a:r>
              <a:rPr lang="en-US" sz="850" b="0" i="0" u="none" strike="noStrike" cap="none">
                <a:solidFill>
                  <a:srgbClr val="D4D4D4"/>
                </a:solidFill>
                <a:latin typeface="Consolas"/>
                <a:ea typeface="Consolas"/>
                <a:cs typeface="Consolas"/>
                <a:sym typeface="Consolas"/>
              </a:rPr>
              <a:t>: </a:t>
            </a:r>
            <a:r>
              <a:rPr lang="en-US" sz="850" b="0" i="0" u="none" strike="noStrike" cap="none">
                <a:solidFill>
                  <a:srgbClr val="CE9178"/>
                </a:solidFill>
                <a:latin typeface="Consolas"/>
                <a:ea typeface="Consolas"/>
                <a:cs typeface="Consolas"/>
                <a:sym typeface="Consolas"/>
              </a:rPr>
              <a:t>#fff</a:t>
            </a:r>
            <a:r>
              <a:rPr lang="en-US" sz="850" b="0" i="0" u="none" strike="noStrike" cap="none">
                <a:solidFill>
                  <a:srgbClr val="D4D4D4"/>
                </a:solidFill>
                <a:latin typeface="Consolas"/>
                <a:ea typeface="Consolas"/>
                <a:cs typeface="Consolas"/>
                <a:sym typeface="Consolas"/>
              </a:rPr>
              <a:t>;</a:t>
            </a:r>
            <a:endParaRPr/>
          </a:p>
          <a:p>
            <a:pPr marL="0" marR="0" lvl="0" indent="0" algn="l" rtl="0">
              <a:lnSpc>
                <a:spcPct val="100000"/>
              </a:lnSpc>
              <a:spcBef>
                <a:spcPts val="0"/>
              </a:spcBef>
              <a:spcAft>
                <a:spcPts val="0"/>
              </a:spcAft>
              <a:buNone/>
            </a:pPr>
            <a:r>
              <a:rPr lang="en-US" sz="850" b="0" i="0" u="none" strike="noStrike" cap="none">
                <a:solidFill>
                  <a:srgbClr val="D4D4D4"/>
                </a:solidFill>
                <a:latin typeface="Consolas"/>
                <a:ea typeface="Consolas"/>
                <a:cs typeface="Consolas"/>
                <a:sym typeface="Consolas"/>
              </a:rPr>
              <a:t>  </a:t>
            </a:r>
            <a:r>
              <a:rPr lang="en-US" sz="850" b="0" i="0" u="none" strike="noStrike" cap="none">
                <a:solidFill>
                  <a:srgbClr val="9CDCFE"/>
                </a:solidFill>
                <a:latin typeface="Consolas"/>
                <a:ea typeface="Consolas"/>
                <a:cs typeface="Consolas"/>
                <a:sym typeface="Consolas"/>
              </a:rPr>
              <a:t>padding</a:t>
            </a:r>
            <a:r>
              <a:rPr lang="en-US" sz="850" b="0" i="0" u="none" strike="noStrike" cap="none">
                <a:solidFill>
                  <a:srgbClr val="D4D4D4"/>
                </a:solidFill>
                <a:latin typeface="Consolas"/>
                <a:ea typeface="Consolas"/>
                <a:cs typeface="Consolas"/>
                <a:sym typeface="Consolas"/>
              </a:rPr>
              <a:t>: </a:t>
            </a:r>
            <a:r>
              <a:rPr lang="en-US" sz="850" b="0" i="0" u="none" strike="noStrike" cap="none">
                <a:solidFill>
                  <a:srgbClr val="B5CEA8"/>
                </a:solidFill>
                <a:latin typeface="Consolas"/>
                <a:ea typeface="Consolas"/>
                <a:cs typeface="Consolas"/>
                <a:sym typeface="Consolas"/>
              </a:rPr>
              <a:t>20px</a:t>
            </a:r>
            <a:r>
              <a:rPr lang="en-US" sz="850" b="0" i="0" u="none" strike="noStrike" cap="none">
                <a:solidFill>
                  <a:srgbClr val="D4D4D4"/>
                </a:solidFill>
                <a:latin typeface="Consolas"/>
                <a:ea typeface="Consolas"/>
                <a:cs typeface="Consolas"/>
                <a:sym typeface="Consolas"/>
              </a:rPr>
              <a:t>;</a:t>
            </a:r>
            <a:endParaRPr/>
          </a:p>
          <a:p>
            <a:pPr marL="0" marR="0" lvl="0" indent="0" algn="l" rtl="0">
              <a:lnSpc>
                <a:spcPct val="100000"/>
              </a:lnSpc>
              <a:spcBef>
                <a:spcPts val="0"/>
              </a:spcBef>
              <a:spcAft>
                <a:spcPts val="0"/>
              </a:spcAft>
              <a:buNone/>
            </a:pPr>
            <a:r>
              <a:rPr lang="en-US" sz="850" b="0" i="0" u="none" strike="noStrike" cap="none">
                <a:solidFill>
                  <a:srgbClr val="D4D4D4"/>
                </a:solidFill>
                <a:latin typeface="Consolas"/>
                <a:ea typeface="Consolas"/>
                <a:cs typeface="Consolas"/>
                <a:sym typeface="Consolas"/>
              </a:rPr>
              <a:t>  </a:t>
            </a:r>
            <a:r>
              <a:rPr lang="en-US" sz="850" b="0" i="0" u="none" strike="noStrike" cap="none">
                <a:solidFill>
                  <a:srgbClr val="9CDCFE"/>
                </a:solidFill>
                <a:latin typeface="Consolas"/>
                <a:ea typeface="Consolas"/>
                <a:cs typeface="Consolas"/>
                <a:sym typeface="Consolas"/>
              </a:rPr>
              <a:t>box-shadow</a:t>
            </a:r>
            <a:r>
              <a:rPr lang="en-US" sz="850" b="0" i="0" u="none" strike="noStrike" cap="none">
                <a:solidFill>
                  <a:srgbClr val="D4D4D4"/>
                </a:solidFill>
                <a:latin typeface="Consolas"/>
                <a:ea typeface="Consolas"/>
                <a:cs typeface="Consolas"/>
                <a:sym typeface="Consolas"/>
              </a:rPr>
              <a:t>: </a:t>
            </a:r>
            <a:r>
              <a:rPr lang="en-US" sz="850" b="0" i="0" u="none" strike="noStrike" cap="none">
                <a:solidFill>
                  <a:srgbClr val="B5CEA8"/>
                </a:solidFill>
                <a:latin typeface="Consolas"/>
                <a:ea typeface="Consolas"/>
                <a:cs typeface="Consolas"/>
                <a:sym typeface="Consolas"/>
              </a:rPr>
              <a:t>0</a:t>
            </a:r>
            <a:r>
              <a:rPr lang="en-US" sz="850" b="0" i="0" u="none" strike="noStrike" cap="none">
                <a:solidFill>
                  <a:srgbClr val="D4D4D4"/>
                </a:solidFill>
                <a:latin typeface="Consolas"/>
                <a:ea typeface="Consolas"/>
                <a:cs typeface="Consolas"/>
                <a:sym typeface="Consolas"/>
              </a:rPr>
              <a:t> </a:t>
            </a:r>
            <a:r>
              <a:rPr lang="en-US" sz="850" b="0" i="0" u="none" strike="noStrike" cap="none">
                <a:solidFill>
                  <a:srgbClr val="B5CEA8"/>
                </a:solidFill>
                <a:latin typeface="Consolas"/>
                <a:ea typeface="Consolas"/>
                <a:cs typeface="Consolas"/>
                <a:sym typeface="Consolas"/>
              </a:rPr>
              <a:t>2px</a:t>
            </a:r>
            <a:r>
              <a:rPr lang="en-US" sz="850" b="0" i="0" u="none" strike="noStrike" cap="none">
                <a:solidFill>
                  <a:srgbClr val="D4D4D4"/>
                </a:solidFill>
                <a:latin typeface="Consolas"/>
                <a:ea typeface="Consolas"/>
                <a:cs typeface="Consolas"/>
                <a:sym typeface="Consolas"/>
              </a:rPr>
              <a:t> </a:t>
            </a:r>
            <a:r>
              <a:rPr lang="en-US" sz="850" b="0" i="0" u="none" strike="noStrike" cap="none">
                <a:solidFill>
                  <a:srgbClr val="B5CEA8"/>
                </a:solidFill>
                <a:latin typeface="Consolas"/>
                <a:ea typeface="Consolas"/>
                <a:cs typeface="Consolas"/>
                <a:sym typeface="Consolas"/>
              </a:rPr>
              <a:t>4px</a:t>
            </a:r>
            <a:r>
              <a:rPr lang="en-US" sz="850" b="0" i="0" u="none" strike="noStrike" cap="none">
                <a:solidFill>
                  <a:srgbClr val="D4D4D4"/>
                </a:solidFill>
                <a:latin typeface="Consolas"/>
                <a:ea typeface="Consolas"/>
                <a:cs typeface="Consolas"/>
                <a:sym typeface="Consolas"/>
              </a:rPr>
              <a:t> </a:t>
            </a:r>
            <a:r>
              <a:rPr lang="en-US" sz="850" b="0" i="0" u="none" strike="noStrike" cap="none">
                <a:solidFill>
                  <a:srgbClr val="DCDCAA"/>
                </a:solidFill>
                <a:latin typeface="Consolas"/>
                <a:ea typeface="Consolas"/>
                <a:cs typeface="Consolas"/>
                <a:sym typeface="Consolas"/>
              </a:rPr>
              <a:t>rgba</a:t>
            </a:r>
            <a:r>
              <a:rPr lang="en-US" sz="850" b="0" i="0" u="none" strike="noStrike" cap="none">
                <a:solidFill>
                  <a:srgbClr val="D4D4D4"/>
                </a:solidFill>
                <a:latin typeface="Consolas"/>
                <a:ea typeface="Consolas"/>
                <a:cs typeface="Consolas"/>
                <a:sym typeface="Consolas"/>
              </a:rPr>
              <a:t>(</a:t>
            </a:r>
            <a:r>
              <a:rPr lang="en-US" sz="850" b="0" i="0" u="none" strike="noStrike" cap="none">
                <a:solidFill>
                  <a:srgbClr val="B5CEA8"/>
                </a:solidFill>
                <a:latin typeface="Consolas"/>
                <a:ea typeface="Consolas"/>
                <a:cs typeface="Consolas"/>
                <a:sym typeface="Consolas"/>
              </a:rPr>
              <a:t>0</a:t>
            </a:r>
            <a:r>
              <a:rPr lang="en-US" sz="850" b="0" i="0" u="none" strike="noStrike" cap="none">
                <a:solidFill>
                  <a:srgbClr val="D4D4D4"/>
                </a:solidFill>
                <a:latin typeface="Consolas"/>
                <a:ea typeface="Consolas"/>
                <a:cs typeface="Consolas"/>
                <a:sym typeface="Consolas"/>
              </a:rPr>
              <a:t>, </a:t>
            </a:r>
            <a:r>
              <a:rPr lang="en-US" sz="850" b="0" i="0" u="none" strike="noStrike" cap="none">
                <a:solidFill>
                  <a:srgbClr val="B5CEA8"/>
                </a:solidFill>
                <a:latin typeface="Consolas"/>
                <a:ea typeface="Consolas"/>
                <a:cs typeface="Consolas"/>
                <a:sym typeface="Consolas"/>
              </a:rPr>
              <a:t>0</a:t>
            </a:r>
            <a:r>
              <a:rPr lang="en-US" sz="850" b="0" i="0" u="none" strike="noStrike" cap="none">
                <a:solidFill>
                  <a:srgbClr val="D4D4D4"/>
                </a:solidFill>
                <a:latin typeface="Consolas"/>
                <a:ea typeface="Consolas"/>
                <a:cs typeface="Consolas"/>
                <a:sym typeface="Consolas"/>
              </a:rPr>
              <a:t>, </a:t>
            </a:r>
            <a:r>
              <a:rPr lang="en-US" sz="850" b="0" i="0" u="none" strike="noStrike" cap="none">
                <a:solidFill>
                  <a:srgbClr val="B5CEA8"/>
                </a:solidFill>
                <a:latin typeface="Consolas"/>
                <a:ea typeface="Consolas"/>
                <a:cs typeface="Consolas"/>
                <a:sym typeface="Consolas"/>
              </a:rPr>
              <a:t>0</a:t>
            </a:r>
            <a:r>
              <a:rPr lang="en-US" sz="850" b="0" i="0" u="none" strike="noStrike" cap="none">
                <a:solidFill>
                  <a:srgbClr val="D4D4D4"/>
                </a:solidFill>
                <a:latin typeface="Consolas"/>
                <a:ea typeface="Consolas"/>
                <a:cs typeface="Consolas"/>
                <a:sym typeface="Consolas"/>
              </a:rPr>
              <a:t>, </a:t>
            </a:r>
            <a:r>
              <a:rPr lang="en-US" sz="850" b="0" i="0" u="none" strike="noStrike" cap="none">
                <a:solidFill>
                  <a:srgbClr val="B5CEA8"/>
                </a:solidFill>
                <a:latin typeface="Consolas"/>
                <a:ea typeface="Consolas"/>
                <a:cs typeface="Consolas"/>
                <a:sym typeface="Consolas"/>
              </a:rPr>
              <a:t>0.1</a:t>
            </a:r>
            <a:r>
              <a:rPr lang="en-US" sz="850" b="0" i="0" u="none" strike="noStrike" cap="none">
                <a:solidFill>
                  <a:srgbClr val="D4D4D4"/>
                </a:solidFill>
                <a:latin typeface="Consolas"/>
                <a:ea typeface="Consolas"/>
                <a:cs typeface="Consolas"/>
                <a:sym typeface="Consolas"/>
              </a:rPr>
              <a:t>);</a:t>
            </a:r>
            <a:endParaRPr/>
          </a:p>
          <a:p>
            <a:pPr marL="0" marR="0" lvl="0" indent="0" algn="l" rtl="0">
              <a:lnSpc>
                <a:spcPct val="100000"/>
              </a:lnSpc>
              <a:spcBef>
                <a:spcPts val="0"/>
              </a:spcBef>
              <a:spcAft>
                <a:spcPts val="0"/>
              </a:spcAft>
              <a:buNone/>
            </a:pPr>
            <a:r>
              <a:rPr lang="en-US" sz="850" b="0" i="0" u="none" strike="noStrike" cap="none">
                <a:solidFill>
                  <a:srgbClr val="D4D4D4"/>
                </a:solidFill>
                <a:latin typeface="Consolas"/>
                <a:ea typeface="Consolas"/>
                <a:cs typeface="Consolas"/>
                <a:sym typeface="Consolas"/>
              </a:rPr>
              <a:t>  }</a:t>
            </a:r>
            <a:endParaRPr/>
          </a:p>
          <a:p>
            <a:pPr marL="0" marR="0" lvl="0" indent="0" algn="l" rtl="0">
              <a:lnSpc>
                <a:spcPct val="100000"/>
              </a:lnSpc>
              <a:spcBef>
                <a:spcPts val="0"/>
              </a:spcBef>
              <a:spcAft>
                <a:spcPts val="0"/>
              </a:spcAft>
              <a:buNone/>
            </a:pPr>
            <a:r>
              <a:rPr lang="en-US" sz="850" b="0" i="0" u="none" strike="noStrike" cap="none">
                <a:solidFill>
                  <a:srgbClr val="D4D4D4"/>
                </a:solidFill>
                <a:latin typeface="Consolas"/>
                <a:ea typeface="Consolas"/>
                <a:cs typeface="Consolas"/>
                <a:sym typeface="Consolas"/>
              </a:rPr>
              <a:t>  </a:t>
            </a:r>
            <a:r>
              <a:rPr lang="en-US" sz="850" b="0" i="0" u="none" strike="noStrike" cap="none">
                <a:solidFill>
                  <a:srgbClr val="D7BA7D"/>
                </a:solidFill>
                <a:latin typeface="Consolas"/>
                <a:ea typeface="Consolas"/>
                <a:cs typeface="Consolas"/>
                <a:sym typeface="Consolas"/>
              </a:rPr>
              <a:t>article</a:t>
            </a:r>
            <a:r>
              <a:rPr lang="en-US" sz="850" b="0" i="0" u="none" strike="noStrike" cap="none">
                <a:solidFill>
                  <a:srgbClr val="D4D4D4"/>
                </a:solidFill>
                <a:latin typeface="Consolas"/>
                <a:ea typeface="Consolas"/>
                <a:cs typeface="Consolas"/>
                <a:sym typeface="Consolas"/>
              </a:rPr>
              <a:t> </a:t>
            </a:r>
            <a:r>
              <a:rPr lang="en-US" sz="850" b="0" i="0" u="none" strike="noStrike" cap="none">
                <a:solidFill>
                  <a:srgbClr val="D7BA7D"/>
                </a:solidFill>
                <a:latin typeface="Consolas"/>
                <a:ea typeface="Consolas"/>
                <a:cs typeface="Consolas"/>
                <a:sym typeface="Consolas"/>
              </a:rPr>
              <a:t>img</a:t>
            </a:r>
            <a:r>
              <a:rPr lang="en-US" sz="850" b="0" i="0" u="none" strike="noStrike" cap="none">
                <a:solidFill>
                  <a:srgbClr val="D4D4D4"/>
                </a:solidFill>
                <a:latin typeface="Consolas"/>
                <a:ea typeface="Consolas"/>
                <a:cs typeface="Consolas"/>
                <a:sym typeface="Consolas"/>
              </a:rPr>
              <a:t> {</a:t>
            </a:r>
            <a:endParaRPr/>
          </a:p>
          <a:p>
            <a:pPr marL="0" marR="0" lvl="0" indent="0" algn="l" rtl="0">
              <a:lnSpc>
                <a:spcPct val="100000"/>
              </a:lnSpc>
              <a:spcBef>
                <a:spcPts val="0"/>
              </a:spcBef>
              <a:spcAft>
                <a:spcPts val="0"/>
              </a:spcAft>
              <a:buNone/>
            </a:pPr>
            <a:r>
              <a:rPr lang="en-US" sz="850" b="0" i="0" u="none" strike="noStrike" cap="none">
                <a:solidFill>
                  <a:srgbClr val="D4D4D4"/>
                </a:solidFill>
                <a:latin typeface="Consolas"/>
                <a:ea typeface="Consolas"/>
                <a:cs typeface="Consolas"/>
                <a:sym typeface="Consolas"/>
              </a:rPr>
              <a:t>  </a:t>
            </a:r>
            <a:r>
              <a:rPr lang="en-US" sz="850" b="0" i="0" u="none" strike="noStrike" cap="none">
                <a:solidFill>
                  <a:srgbClr val="9CDCFE"/>
                </a:solidFill>
                <a:latin typeface="Consolas"/>
                <a:ea typeface="Consolas"/>
                <a:cs typeface="Consolas"/>
                <a:sym typeface="Consolas"/>
              </a:rPr>
              <a:t>max-width</a:t>
            </a:r>
            <a:r>
              <a:rPr lang="en-US" sz="850" b="0" i="0" u="none" strike="noStrike" cap="none">
                <a:solidFill>
                  <a:srgbClr val="D4D4D4"/>
                </a:solidFill>
                <a:latin typeface="Consolas"/>
                <a:ea typeface="Consolas"/>
                <a:cs typeface="Consolas"/>
                <a:sym typeface="Consolas"/>
              </a:rPr>
              <a:t>: </a:t>
            </a:r>
            <a:r>
              <a:rPr lang="en-US" sz="850" b="0" i="0" u="none" strike="noStrike" cap="none">
                <a:solidFill>
                  <a:srgbClr val="B5CEA8"/>
                </a:solidFill>
                <a:latin typeface="Consolas"/>
                <a:ea typeface="Consolas"/>
                <a:cs typeface="Consolas"/>
                <a:sym typeface="Consolas"/>
              </a:rPr>
              <a:t>100%</a:t>
            </a:r>
            <a:r>
              <a:rPr lang="en-US" sz="850" b="0" i="0" u="none" strike="noStrike" cap="none">
                <a:solidFill>
                  <a:srgbClr val="D4D4D4"/>
                </a:solidFill>
                <a:latin typeface="Consolas"/>
                <a:ea typeface="Consolas"/>
                <a:cs typeface="Consolas"/>
                <a:sym typeface="Consolas"/>
              </a:rPr>
              <a:t>;</a:t>
            </a:r>
            <a:endParaRPr/>
          </a:p>
          <a:p>
            <a:pPr marL="0" marR="0" lvl="0" indent="0" algn="l" rtl="0">
              <a:lnSpc>
                <a:spcPct val="100000"/>
              </a:lnSpc>
              <a:spcBef>
                <a:spcPts val="0"/>
              </a:spcBef>
              <a:spcAft>
                <a:spcPts val="0"/>
              </a:spcAft>
              <a:buNone/>
            </a:pPr>
            <a:r>
              <a:rPr lang="en-US" sz="850" b="0" i="0" u="none" strike="noStrike" cap="none">
                <a:solidFill>
                  <a:srgbClr val="D4D4D4"/>
                </a:solidFill>
                <a:latin typeface="Consolas"/>
                <a:ea typeface="Consolas"/>
                <a:cs typeface="Consolas"/>
                <a:sym typeface="Consolas"/>
              </a:rPr>
              <a:t>  </a:t>
            </a:r>
            <a:r>
              <a:rPr lang="en-US" sz="850" b="0" i="0" u="none" strike="noStrike" cap="none">
                <a:solidFill>
                  <a:srgbClr val="9CDCFE"/>
                </a:solidFill>
                <a:latin typeface="Consolas"/>
                <a:ea typeface="Consolas"/>
                <a:cs typeface="Consolas"/>
                <a:sym typeface="Consolas"/>
              </a:rPr>
              <a:t>height</a:t>
            </a:r>
            <a:r>
              <a:rPr lang="en-US" sz="850" b="0" i="0" u="none" strike="noStrike" cap="none">
                <a:solidFill>
                  <a:srgbClr val="D4D4D4"/>
                </a:solidFill>
                <a:latin typeface="Consolas"/>
                <a:ea typeface="Consolas"/>
                <a:cs typeface="Consolas"/>
                <a:sym typeface="Consolas"/>
              </a:rPr>
              <a:t>: </a:t>
            </a:r>
            <a:r>
              <a:rPr lang="en-US" sz="850" b="0" i="0" u="none" strike="noStrike" cap="none">
                <a:solidFill>
                  <a:srgbClr val="CE9178"/>
                </a:solidFill>
                <a:latin typeface="Consolas"/>
                <a:ea typeface="Consolas"/>
                <a:cs typeface="Consolas"/>
                <a:sym typeface="Consolas"/>
              </a:rPr>
              <a:t>auto</a:t>
            </a:r>
            <a:r>
              <a:rPr lang="en-US" sz="850" b="0" i="0" u="none" strike="noStrike" cap="none">
                <a:solidFill>
                  <a:srgbClr val="D4D4D4"/>
                </a:solidFill>
                <a:latin typeface="Consolas"/>
                <a:ea typeface="Consolas"/>
                <a:cs typeface="Consolas"/>
                <a:sym typeface="Consolas"/>
              </a:rPr>
              <a:t>;</a:t>
            </a:r>
            <a:endParaRPr/>
          </a:p>
          <a:p>
            <a:pPr marL="0" marR="0" lvl="0" indent="0" algn="l" rtl="0">
              <a:lnSpc>
                <a:spcPct val="100000"/>
              </a:lnSpc>
              <a:spcBef>
                <a:spcPts val="0"/>
              </a:spcBef>
              <a:spcAft>
                <a:spcPts val="0"/>
              </a:spcAft>
              <a:buNone/>
            </a:pPr>
            <a:r>
              <a:rPr lang="en-US" sz="850" b="0" i="0" u="none" strike="noStrike" cap="none">
                <a:solidFill>
                  <a:srgbClr val="D4D4D4"/>
                </a:solidFill>
                <a:latin typeface="Consolas"/>
                <a:ea typeface="Consolas"/>
                <a:cs typeface="Consolas"/>
                <a:sym typeface="Consolas"/>
              </a:rPr>
              <a:t>  </a:t>
            </a:r>
            <a:r>
              <a:rPr lang="en-US" sz="850" b="0" i="0" u="none" strike="noStrike" cap="none">
                <a:solidFill>
                  <a:srgbClr val="9CDCFE"/>
                </a:solidFill>
                <a:latin typeface="Consolas"/>
                <a:ea typeface="Consolas"/>
                <a:cs typeface="Consolas"/>
                <a:sym typeface="Consolas"/>
              </a:rPr>
              <a:t>margin-bottom</a:t>
            </a:r>
            <a:r>
              <a:rPr lang="en-US" sz="850" b="0" i="0" u="none" strike="noStrike" cap="none">
                <a:solidFill>
                  <a:srgbClr val="D4D4D4"/>
                </a:solidFill>
                <a:latin typeface="Consolas"/>
                <a:ea typeface="Consolas"/>
                <a:cs typeface="Consolas"/>
                <a:sym typeface="Consolas"/>
              </a:rPr>
              <a:t>: </a:t>
            </a:r>
            <a:r>
              <a:rPr lang="en-US" sz="850" b="0" i="0" u="none" strike="noStrike" cap="none">
                <a:solidFill>
                  <a:srgbClr val="B5CEA8"/>
                </a:solidFill>
                <a:latin typeface="Consolas"/>
                <a:ea typeface="Consolas"/>
                <a:cs typeface="Consolas"/>
                <a:sym typeface="Consolas"/>
              </a:rPr>
              <a:t>10px</a:t>
            </a:r>
            <a:r>
              <a:rPr lang="en-US" sz="850" b="0" i="0" u="none" strike="noStrike" cap="none">
                <a:solidFill>
                  <a:srgbClr val="D4D4D4"/>
                </a:solidFill>
                <a:latin typeface="Consolas"/>
                <a:ea typeface="Consolas"/>
                <a:cs typeface="Consolas"/>
                <a:sym typeface="Consolas"/>
              </a:rPr>
              <a:t>;</a:t>
            </a:r>
            <a:endParaRPr/>
          </a:p>
          <a:p>
            <a:pPr marL="0" marR="0" lvl="0" indent="0" algn="l" rtl="0">
              <a:lnSpc>
                <a:spcPct val="100000"/>
              </a:lnSpc>
              <a:spcBef>
                <a:spcPts val="0"/>
              </a:spcBef>
              <a:spcAft>
                <a:spcPts val="0"/>
              </a:spcAft>
              <a:buNone/>
            </a:pPr>
            <a:r>
              <a:rPr lang="en-US" sz="850" b="0" i="0" u="none" strike="noStrike" cap="none">
                <a:solidFill>
                  <a:srgbClr val="D4D4D4"/>
                </a:solidFill>
                <a:latin typeface="Consolas"/>
                <a:ea typeface="Consolas"/>
                <a:cs typeface="Consolas"/>
                <a:sym typeface="Consolas"/>
              </a:rPr>
              <a:t>  } </a:t>
            </a:r>
            <a:endParaRPr/>
          </a:p>
          <a:p>
            <a:pPr marL="0" marR="0" lvl="0" indent="0" algn="l" rtl="0">
              <a:lnSpc>
                <a:spcPct val="100000"/>
              </a:lnSpc>
              <a:spcBef>
                <a:spcPts val="0"/>
              </a:spcBef>
              <a:spcAft>
                <a:spcPts val="0"/>
              </a:spcAft>
              <a:buNone/>
            </a:pPr>
            <a:r>
              <a:rPr lang="en-US" sz="850" b="0" i="0" u="none" strike="noStrike" cap="none">
                <a:solidFill>
                  <a:srgbClr val="D4D4D4"/>
                </a:solidFill>
                <a:latin typeface="Consolas"/>
                <a:ea typeface="Consolas"/>
                <a:cs typeface="Consolas"/>
                <a:sym typeface="Consolas"/>
              </a:rPr>
              <a:t>  </a:t>
            </a:r>
            <a:r>
              <a:rPr lang="en-US" sz="850" b="0" i="0" u="none" strike="noStrike" cap="none">
                <a:solidFill>
                  <a:srgbClr val="D7BA7D"/>
                </a:solidFill>
                <a:latin typeface="Consolas"/>
                <a:ea typeface="Consolas"/>
                <a:cs typeface="Consolas"/>
                <a:sym typeface="Consolas"/>
              </a:rPr>
              <a:t>article</a:t>
            </a:r>
            <a:r>
              <a:rPr lang="en-US" sz="850" b="0" i="0" u="none" strike="noStrike" cap="none">
                <a:solidFill>
                  <a:srgbClr val="D4D4D4"/>
                </a:solidFill>
                <a:latin typeface="Consolas"/>
                <a:ea typeface="Consolas"/>
                <a:cs typeface="Consolas"/>
                <a:sym typeface="Consolas"/>
              </a:rPr>
              <a:t> </a:t>
            </a:r>
            <a:r>
              <a:rPr lang="en-US" sz="850" b="0" i="0" u="none" strike="noStrike" cap="none">
                <a:solidFill>
                  <a:srgbClr val="D7BA7D"/>
                </a:solidFill>
                <a:latin typeface="Consolas"/>
                <a:ea typeface="Consolas"/>
                <a:cs typeface="Consolas"/>
                <a:sym typeface="Consolas"/>
              </a:rPr>
              <a:t>h3</a:t>
            </a:r>
            <a:r>
              <a:rPr lang="en-US" sz="850" b="0" i="0" u="none" strike="noStrike" cap="none">
                <a:solidFill>
                  <a:srgbClr val="D4D4D4"/>
                </a:solidFill>
                <a:latin typeface="Consolas"/>
                <a:ea typeface="Consolas"/>
                <a:cs typeface="Consolas"/>
                <a:sym typeface="Consolas"/>
              </a:rPr>
              <a:t> {</a:t>
            </a:r>
            <a:endParaRPr/>
          </a:p>
          <a:p>
            <a:pPr marL="0" marR="0" lvl="0" indent="0" algn="l" rtl="0">
              <a:lnSpc>
                <a:spcPct val="100000"/>
              </a:lnSpc>
              <a:spcBef>
                <a:spcPts val="0"/>
              </a:spcBef>
              <a:spcAft>
                <a:spcPts val="0"/>
              </a:spcAft>
              <a:buNone/>
            </a:pPr>
            <a:r>
              <a:rPr lang="en-US" sz="850" b="0" i="0" u="none" strike="noStrike" cap="none">
                <a:solidFill>
                  <a:srgbClr val="D4D4D4"/>
                </a:solidFill>
                <a:latin typeface="Consolas"/>
                <a:ea typeface="Consolas"/>
                <a:cs typeface="Consolas"/>
                <a:sym typeface="Consolas"/>
              </a:rPr>
              <a:t>  </a:t>
            </a:r>
            <a:r>
              <a:rPr lang="en-US" sz="850" b="0" i="0" u="none" strike="noStrike" cap="none">
                <a:solidFill>
                  <a:srgbClr val="9CDCFE"/>
                </a:solidFill>
                <a:latin typeface="Consolas"/>
                <a:ea typeface="Consolas"/>
                <a:cs typeface="Consolas"/>
                <a:sym typeface="Consolas"/>
              </a:rPr>
              <a:t>font-size</a:t>
            </a:r>
            <a:r>
              <a:rPr lang="en-US" sz="850" b="0" i="0" u="none" strike="noStrike" cap="none">
                <a:solidFill>
                  <a:srgbClr val="D4D4D4"/>
                </a:solidFill>
                <a:latin typeface="Consolas"/>
                <a:ea typeface="Consolas"/>
                <a:cs typeface="Consolas"/>
                <a:sym typeface="Consolas"/>
              </a:rPr>
              <a:t>: </a:t>
            </a:r>
            <a:r>
              <a:rPr lang="en-US" sz="850" b="0" i="0" u="none" strike="noStrike" cap="none">
                <a:solidFill>
                  <a:srgbClr val="B5CEA8"/>
                </a:solidFill>
                <a:latin typeface="Consolas"/>
                <a:ea typeface="Consolas"/>
                <a:cs typeface="Consolas"/>
                <a:sym typeface="Consolas"/>
              </a:rPr>
              <a:t>20px</a:t>
            </a:r>
            <a:r>
              <a:rPr lang="en-US" sz="850" b="0" i="0" u="none" strike="noStrike" cap="none">
                <a:solidFill>
                  <a:srgbClr val="D4D4D4"/>
                </a:solidFill>
                <a:latin typeface="Consolas"/>
                <a:ea typeface="Consolas"/>
                <a:cs typeface="Consolas"/>
                <a:sym typeface="Consolas"/>
              </a:rPr>
              <a:t>;</a:t>
            </a:r>
            <a:endParaRPr/>
          </a:p>
          <a:p>
            <a:pPr marL="0" marR="0" lvl="0" indent="0" algn="l" rtl="0">
              <a:lnSpc>
                <a:spcPct val="100000"/>
              </a:lnSpc>
              <a:spcBef>
                <a:spcPts val="0"/>
              </a:spcBef>
              <a:spcAft>
                <a:spcPts val="0"/>
              </a:spcAft>
              <a:buNone/>
            </a:pPr>
            <a:r>
              <a:rPr lang="en-US" sz="850" b="0" i="0" u="none" strike="noStrike" cap="none">
                <a:solidFill>
                  <a:srgbClr val="D4D4D4"/>
                </a:solidFill>
                <a:latin typeface="Consolas"/>
                <a:ea typeface="Consolas"/>
                <a:cs typeface="Consolas"/>
                <a:sym typeface="Consolas"/>
              </a:rPr>
              <a:t>  </a:t>
            </a:r>
            <a:r>
              <a:rPr lang="en-US" sz="850" b="0" i="0" u="none" strike="noStrike" cap="none">
                <a:solidFill>
                  <a:srgbClr val="9CDCFE"/>
                </a:solidFill>
                <a:latin typeface="Consolas"/>
                <a:ea typeface="Consolas"/>
                <a:cs typeface="Consolas"/>
                <a:sym typeface="Consolas"/>
              </a:rPr>
              <a:t>margin-bottom</a:t>
            </a:r>
            <a:r>
              <a:rPr lang="en-US" sz="850" b="0" i="0" u="none" strike="noStrike" cap="none">
                <a:solidFill>
                  <a:srgbClr val="D4D4D4"/>
                </a:solidFill>
                <a:latin typeface="Consolas"/>
                <a:ea typeface="Consolas"/>
                <a:cs typeface="Consolas"/>
                <a:sym typeface="Consolas"/>
              </a:rPr>
              <a:t>: </a:t>
            </a:r>
            <a:r>
              <a:rPr lang="en-US" sz="850" b="0" i="0" u="none" strike="noStrike" cap="none">
                <a:solidFill>
                  <a:srgbClr val="B5CEA8"/>
                </a:solidFill>
                <a:latin typeface="Consolas"/>
                <a:ea typeface="Consolas"/>
                <a:cs typeface="Consolas"/>
                <a:sym typeface="Consolas"/>
              </a:rPr>
              <a:t>10px</a:t>
            </a:r>
            <a:r>
              <a:rPr lang="en-US" sz="850" b="0" i="0" u="none" strike="noStrike" cap="none">
                <a:solidFill>
                  <a:srgbClr val="D4D4D4"/>
                </a:solidFill>
                <a:latin typeface="Consolas"/>
                <a:ea typeface="Consolas"/>
                <a:cs typeface="Consolas"/>
                <a:sym typeface="Consolas"/>
              </a:rPr>
              <a:t>;</a:t>
            </a:r>
            <a:endParaRPr/>
          </a:p>
          <a:p>
            <a:pPr marL="0" marR="0" lvl="0" indent="0" algn="l" rtl="0">
              <a:lnSpc>
                <a:spcPct val="100000"/>
              </a:lnSpc>
              <a:spcBef>
                <a:spcPts val="0"/>
              </a:spcBef>
              <a:spcAft>
                <a:spcPts val="0"/>
              </a:spcAft>
              <a:buNone/>
            </a:pPr>
            <a:r>
              <a:rPr lang="en-US" sz="850" b="0" i="0" u="none" strike="noStrike" cap="none">
                <a:solidFill>
                  <a:srgbClr val="D4D4D4"/>
                </a:solidFill>
                <a:latin typeface="Consolas"/>
                <a:ea typeface="Consolas"/>
                <a:cs typeface="Consolas"/>
                <a:sym typeface="Consolas"/>
              </a:rPr>
              <a:t>  }</a:t>
            </a:r>
            <a:endParaRPr/>
          </a:p>
          <a:p>
            <a:pPr marL="0" marR="0" lvl="0" indent="0" algn="l" rtl="0">
              <a:lnSpc>
                <a:spcPct val="100000"/>
              </a:lnSpc>
              <a:spcBef>
                <a:spcPts val="0"/>
              </a:spcBef>
              <a:spcAft>
                <a:spcPts val="0"/>
              </a:spcAft>
              <a:buNone/>
            </a:pPr>
            <a:r>
              <a:rPr lang="en-US" sz="850" b="0" i="0" u="none" strike="noStrike" cap="none">
                <a:solidFill>
                  <a:srgbClr val="D4D4D4"/>
                </a:solidFill>
                <a:latin typeface="Consolas"/>
                <a:ea typeface="Consolas"/>
                <a:cs typeface="Consolas"/>
                <a:sym typeface="Consolas"/>
              </a:rPr>
              <a:t>  </a:t>
            </a:r>
            <a:r>
              <a:rPr lang="en-US" sz="850" b="0" i="0" u="none" strike="noStrike" cap="none">
                <a:solidFill>
                  <a:srgbClr val="D7BA7D"/>
                </a:solidFill>
                <a:latin typeface="Consolas"/>
                <a:ea typeface="Consolas"/>
                <a:cs typeface="Consolas"/>
                <a:sym typeface="Consolas"/>
              </a:rPr>
              <a:t>article</a:t>
            </a:r>
            <a:r>
              <a:rPr lang="en-US" sz="850" b="0" i="0" u="none" strike="noStrike" cap="none">
                <a:solidFill>
                  <a:srgbClr val="D4D4D4"/>
                </a:solidFill>
                <a:latin typeface="Consolas"/>
                <a:ea typeface="Consolas"/>
                <a:cs typeface="Consolas"/>
                <a:sym typeface="Consolas"/>
              </a:rPr>
              <a:t> </a:t>
            </a:r>
            <a:r>
              <a:rPr lang="en-US" sz="850" b="0" i="0" u="none" strike="noStrike" cap="none">
                <a:solidFill>
                  <a:srgbClr val="D7BA7D"/>
                </a:solidFill>
                <a:latin typeface="Consolas"/>
                <a:ea typeface="Consolas"/>
                <a:cs typeface="Consolas"/>
                <a:sym typeface="Consolas"/>
              </a:rPr>
              <a:t>h3</a:t>
            </a:r>
            <a:r>
              <a:rPr lang="en-US" sz="850" b="0" i="0" u="none" strike="noStrike" cap="none">
                <a:solidFill>
                  <a:srgbClr val="D4D4D4"/>
                </a:solidFill>
                <a:latin typeface="Consolas"/>
                <a:ea typeface="Consolas"/>
                <a:cs typeface="Consolas"/>
                <a:sym typeface="Consolas"/>
              </a:rPr>
              <a:t> {</a:t>
            </a:r>
            <a:endParaRPr/>
          </a:p>
          <a:p>
            <a:pPr marL="0" marR="0" lvl="0" indent="0" algn="l" rtl="0">
              <a:lnSpc>
                <a:spcPct val="100000"/>
              </a:lnSpc>
              <a:spcBef>
                <a:spcPts val="0"/>
              </a:spcBef>
              <a:spcAft>
                <a:spcPts val="0"/>
              </a:spcAft>
              <a:buNone/>
            </a:pPr>
            <a:r>
              <a:rPr lang="en-US" sz="850" b="0" i="0" u="none" strike="noStrike" cap="none">
                <a:solidFill>
                  <a:srgbClr val="D4D4D4"/>
                </a:solidFill>
                <a:latin typeface="Consolas"/>
                <a:ea typeface="Consolas"/>
                <a:cs typeface="Consolas"/>
                <a:sym typeface="Consolas"/>
              </a:rPr>
              <a:t>  </a:t>
            </a:r>
            <a:r>
              <a:rPr lang="en-US" sz="850" b="0" i="0" u="none" strike="noStrike" cap="none">
                <a:solidFill>
                  <a:srgbClr val="9CDCFE"/>
                </a:solidFill>
                <a:latin typeface="Consolas"/>
                <a:ea typeface="Consolas"/>
                <a:cs typeface="Consolas"/>
                <a:sym typeface="Consolas"/>
              </a:rPr>
              <a:t>font-size</a:t>
            </a:r>
            <a:r>
              <a:rPr lang="en-US" sz="850" b="0" i="0" u="none" strike="noStrike" cap="none">
                <a:solidFill>
                  <a:srgbClr val="D4D4D4"/>
                </a:solidFill>
                <a:latin typeface="Consolas"/>
                <a:ea typeface="Consolas"/>
                <a:cs typeface="Consolas"/>
                <a:sym typeface="Consolas"/>
              </a:rPr>
              <a:t>: </a:t>
            </a:r>
            <a:r>
              <a:rPr lang="en-US" sz="850" b="0" i="0" u="none" strike="noStrike" cap="none">
                <a:solidFill>
                  <a:srgbClr val="B5CEA8"/>
                </a:solidFill>
                <a:latin typeface="Consolas"/>
                <a:ea typeface="Consolas"/>
                <a:cs typeface="Consolas"/>
                <a:sym typeface="Consolas"/>
              </a:rPr>
              <a:t>20px</a:t>
            </a:r>
            <a:r>
              <a:rPr lang="en-US" sz="850" b="0" i="0" u="none" strike="noStrike" cap="none">
                <a:solidFill>
                  <a:srgbClr val="D4D4D4"/>
                </a:solidFill>
                <a:latin typeface="Consolas"/>
                <a:ea typeface="Consolas"/>
                <a:cs typeface="Consolas"/>
                <a:sym typeface="Consolas"/>
              </a:rPr>
              <a:t>;</a:t>
            </a:r>
            <a:endParaRPr/>
          </a:p>
          <a:p>
            <a:pPr marL="0" marR="0" lvl="0" indent="0" algn="l" rtl="0">
              <a:lnSpc>
                <a:spcPct val="100000"/>
              </a:lnSpc>
              <a:spcBef>
                <a:spcPts val="0"/>
              </a:spcBef>
              <a:spcAft>
                <a:spcPts val="0"/>
              </a:spcAft>
              <a:buNone/>
            </a:pPr>
            <a:r>
              <a:rPr lang="en-US" sz="850" b="0" i="0" u="none" strike="noStrike" cap="none">
                <a:solidFill>
                  <a:srgbClr val="D4D4D4"/>
                </a:solidFill>
                <a:latin typeface="Consolas"/>
                <a:ea typeface="Consolas"/>
                <a:cs typeface="Consolas"/>
                <a:sym typeface="Consolas"/>
              </a:rPr>
              <a:t>  </a:t>
            </a:r>
            <a:r>
              <a:rPr lang="en-US" sz="850" b="0" i="0" u="none" strike="noStrike" cap="none">
                <a:solidFill>
                  <a:srgbClr val="9CDCFE"/>
                </a:solidFill>
                <a:latin typeface="Consolas"/>
                <a:ea typeface="Consolas"/>
                <a:cs typeface="Consolas"/>
                <a:sym typeface="Consolas"/>
              </a:rPr>
              <a:t>margin-bottom</a:t>
            </a:r>
            <a:r>
              <a:rPr lang="en-US" sz="850" b="0" i="0" u="none" strike="noStrike" cap="none">
                <a:solidFill>
                  <a:srgbClr val="D4D4D4"/>
                </a:solidFill>
                <a:latin typeface="Consolas"/>
                <a:ea typeface="Consolas"/>
                <a:cs typeface="Consolas"/>
                <a:sym typeface="Consolas"/>
              </a:rPr>
              <a:t>: </a:t>
            </a:r>
            <a:r>
              <a:rPr lang="en-US" sz="850" b="0" i="0" u="none" strike="noStrike" cap="none">
                <a:solidFill>
                  <a:srgbClr val="B5CEA8"/>
                </a:solidFill>
                <a:latin typeface="Consolas"/>
                <a:ea typeface="Consolas"/>
                <a:cs typeface="Consolas"/>
                <a:sym typeface="Consolas"/>
              </a:rPr>
              <a:t>10px</a:t>
            </a:r>
            <a:r>
              <a:rPr lang="en-US" sz="850" b="0" i="0" u="none" strike="noStrike" cap="none">
                <a:solidFill>
                  <a:srgbClr val="D4D4D4"/>
                </a:solidFill>
                <a:latin typeface="Consolas"/>
                <a:ea typeface="Consolas"/>
                <a:cs typeface="Consolas"/>
                <a:sym typeface="Consolas"/>
              </a:rPr>
              <a:t>;</a:t>
            </a:r>
            <a:endParaRPr/>
          </a:p>
          <a:p>
            <a:pPr marL="0" marR="0" lvl="0" indent="0" algn="l" rtl="0">
              <a:lnSpc>
                <a:spcPct val="100000"/>
              </a:lnSpc>
              <a:spcBef>
                <a:spcPts val="0"/>
              </a:spcBef>
              <a:spcAft>
                <a:spcPts val="0"/>
              </a:spcAft>
              <a:buNone/>
            </a:pPr>
            <a:r>
              <a:rPr lang="en-US" sz="850" b="0" i="0" u="none" strike="noStrike" cap="none">
                <a:solidFill>
                  <a:srgbClr val="D4D4D4"/>
                </a:solidFill>
                <a:latin typeface="Consolas"/>
                <a:ea typeface="Consolas"/>
                <a:cs typeface="Consolas"/>
                <a:sym typeface="Consolas"/>
              </a:rPr>
              <a:t>  }</a:t>
            </a:r>
            <a:endParaRPr/>
          </a:p>
          <a:p>
            <a:pPr marL="0" marR="0" lvl="0" indent="0" algn="l" rtl="0">
              <a:lnSpc>
                <a:spcPct val="100000"/>
              </a:lnSpc>
              <a:spcBef>
                <a:spcPts val="0"/>
              </a:spcBef>
              <a:spcAft>
                <a:spcPts val="0"/>
              </a:spcAft>
              <a:buNone/>
            </a:pPr>
            <a:r>
              <a:rPr lang="en-US" sz="850" b="0" i="0" u="none" strike="noStrike" cap="none">
                <a:solidFill>
                  <a:srgbClr val="D4D4D4"/>
                </a:solidFill>
                <a:latin typeface="Consolas"/>
                <a:ea typeface="Consolas"/>
                <a:cs typeface="Consolas"/>
                <a:sym typeface="Consolas"/>
              </a:rPr>
              <a:t>  </a:t>
            </a:r>
            <a:r>
              <a:rPr lang="en-US" sz="850" b="0" i="0" u="none" strike="noStrike" cap="none">
                <a:solidFill>
                  <a:srgbClr val="D7BA7D"/>
                </a:solidFill>
                <a:latin typeface="Consolas"/>
                <a:ea typeface="Consolas"/>
                <a:cs typeface="Consolas"/>
                <a:sym typeface="Consolas"/>
              </a:rPr>
              <a:t>article</a:t>
            </a:r>
            <a:r>
              <a:rPr lang="en-US" sz="850" b="0" i="0" u="none" strike="noStrike" cap="none">
                <a:solidFill>
                  <a:srgbClr val="D4D4D4"/>
                </a:solidFill>
                <a:latin typeface="Consolas"/>
                <a:ea typeface="Consolas"/>
                <a:cs typeface="Consolas"/>
                <a:sym typeface="Consolas"/>
              </a:rPr>
              <a:t> </a:t>
            </a:r>
            <a:r>
              <a:rPr lang="en-US" sz="850" b="0" i="0" u="none" strike="noStrike" cap="none">
                <a:solidFill>
                  <a:srgbClr val="D7BA7D"/>
                </a:solidFill>
                <a:latin typeface="Consolas"/>
                <a:ea typeface="Consolas"/>
                <a:cs typeface="Consolas"/>
                <a:sym typeface="Consolas"/>
              </a:rPr>
              <a:t>p</a:t>
            </a:r>
            <a:r>
              <a:rPr lang="en-US" sz="850" b="0" i="0" u="none" strike="noStrike" cap="none">
                <a:solidFill>
                  <a:srgbClr val="D4D4D4"/>
                </a:solidFill>
                <a:latin typeface="Consolas"/>
                <a:ea typeface="Consolas"/>
                <a:cs typeface="Consolas"/>
                <a:sym typeface="Consolas"/>
              </a:rPr>
              <a:t> {</a:t>
            </a:r>
            <a:endParaRPr/>
          </a:p>
          <a:p>
            <a:pPr marL="0" marR="0" lvl="0" indent="0" algn="l" rtl="0">
              <a:lnSpc>
                <a:spcPct val="100000"/>
              </a:lnSpc>
              <a:spcBef>
                <a:spcPts val="0"/>
              </a:spcBef>
              <a:spcAft>
                <a:spcPts val="0"/>
              </a:spcAft>
              <a:buNone/>
            </a:pPr>
            <a:r>
              <a:rPr lang="en-US" sz="850" b="0" i="0" u="none" strike="noStrike" cap="none">
                <a:solidFill>
                  <a:srgbClr val="D4D4D4"/>
                </a:solidFill>
                <a:latin typeface="Consolas"/>
                <a:ea typeface="Consolas"/>
                <a:cs typeface="Consolas"/>
                <a:sym typeface="Consolas"/>
              </a:rPr>
              <a:t>  </a:t>
            </a:r>
            <a:r>
              <a:rPr lang="en-US" sz="850" b="0" i="0" u="none" strike="noStrike" cap="none">
                <a:solidFill>
                  <a:srgbClr val="9CDCFE"/>
                </a:solidFill>
                <a:latin typeface="Consolas"/>
                <a:ea typeface="Consolas"/>
                <a:cs typeface="Consolas"/>
                <a:sym typeface="Consolas"/>
              </a:rPr>
              <a:t>margin-bottom</a:t>
            </a:r>
            <a:r>
              <a:rPr lang="en-US" sz="850" b="0" i="0" u="none" strike="noStrike" cap="none">
                <a:solidFill>
                  <a:srgbClr val="D4D4D4"/>
                </a:solidFill>
                <a:latin typeface="Consolas"/>
                <a:ea typeface="Consolas"/>
                <a:cs typeface="Consolas"/>
                <a:sym typeface="Consolas"/>
              </a:rPr>
              <a:t>: </a:t>
            </a:r>
            <a:r>
              <a:rPr lang="en-US" sz="850" b="0" i="0" u="none" strike="noStrike" cap="none">
                <a:solidFill>
                  <a:srgbClr val="B5CEA8"/>
                </a:solidFill>
                <a:latin typeface="Consolas"/>
                <a:ea typeface="Consolas"/>
                <a:cs typeface="Consolas"/>
                <a:sym typeface="Consolas"/>
              </a:rPr>
              <a:t>10px</a:t>
            </a:r>
            <a:r>
              <a:rPr lang="en-US" sz="850" b="0" i="0" u="none" strike="noStrike" cap="none">
                <a:solidFill>
                  <a:srgbClr val="D4D4D4"/>
                </a:solidFill>
                <a:latin typeface="Consolas"/>
                <a:ea typeface="Consolas"/>
                <a:cs typeface="Consolas"/>
                <a:sym typeface="Consolas"/>
              </a:rPr>
              <a:t>;</a:t>
            </a:r>
            <a:endParaRPr/>
          </a:p>
          <a:p>
            <a:pPr marL="0" marR="0" lvl="0" indent="0" algn="l" rtl="0">
              <a:lnSpc>
                <a:spcPct val="100000"/>
              </a:lnSpc>
              <a:spcBef>
                <a:spcPts val="0"/>
              </a:spcBef>
              <a:spcAft>
                <a:spcPts val="0"/>
              </a:spcAft>
              <a:buNone/>
            </a:pPr>
            <a:r>
              <a:rPr lang="en-US" sz="850" b="0" i="0" u="none" strike="noStrike" cap="none">
                <a:solidFill>
                  <a:srgbClr val="D4D4D4"/>
                </a:solidFill>
                <a:latin typeface="Consolas"/>
                <a:ea typeface="Consolas"/>
                <a:cs typeface="Consolas"/>
                <a:sym typeface="Consolas"/>
              </a:rPr>
              <a:t>  }</a:t>
            </a:r>
            <a:endParaRPr/>
          </a:p>
          <a:p>
            <a:pPr marL="0" marR="0" lvl="0" indent="0" algn="l" rtl="0">
              <a:lnSpc>
                <a:spcPct val="100000"/>
              </a:lnSpc>
              <a:spcBef>
                <a:spcPts val="0"/>
              </a:spcBef>
              <a:spcAft>
                <a:spcPts val="0"/>
              </a:spcAft>
              <a:buNone/>
            </a:pPr>
            <a:r>
              <a:rPr lang="en-US" sz="850" b="0" i="0" u="none" strike="noStrike" cap="none">
                <a:solidFill>
                  <a:srgbClr val="D4D4D4"/>
                </a:solidFill>
                <a:latin typeface="Consolas"/>
                <a:ea typeface="Consolas"/>
                <a:cs typeface="Consolas"/>
                <a:sym typeface="Consolas"/>
              </a:rPr>
              <a:t>  </a:t>
            </a:r>
            <a:r>
              <a:rPr lang="en-US" sz="850" b="0" i="0" u="none" strike="noStrike" cap="none">
                <a:solidFill>
                  <a:srgbClr val="D7BA7D"/>
                </a:solidFill>
                <a:latin typeface="Consolas"/>
                <a:ea typeface="Consolas"/>
                <a:cs typeface="Consolas"/>
                <a:sym typeface="Consolas"/>
              </a:rPr>
              <a:t>article</a:t>
            </a:r>
            <a:r>
              <a:rPr lang="en-US" sz="850" b="0" i="0" u="none" strike="noStrike" cap="none">
                <a:solidFill>
                  <a:srgbClr val="D4D4D4"/>
                </a:solidFill>
                <a:latin typeface="Consolas"/>
                <a:ea typeface="Consolas"/>
                <a:cs typeface="Consolas"/>
                <a:sym typeface="Consolas"/>
              </a:rPr>
              <a:t> </a:t>
            </a:r>
            <a:r>
              <a:rPr lang="en-US" sz="850" b="0" i="0" u="none" strike="noStrike" cap="none">
                <a:solidFill>
                  <a:srgbClr val="D7BA7D"/>
                </a:solidFill>
                <a:latin typeface="Consolas"/>
                <a:ea typeface="Consolas"/>
                <a:cs typeface="Consolas"/>
                <a:sym typeface="Consolas"/>
              </a:rPr>
              <a:t>a</a:t>
            </a:r>
            <a:r>
              <a:rPr lang="en-US" sz="850" b="0" i="0" u="none" strike="noStrike" cap="none">
                <a:solidFill>
                  <a:srgbClr val="D4D4D4"/>
                </a:solidFill>
                <a:latin typeface="Consolas"/>
                <a:ea typeface="Consolas"/>
                <a:cs typeface="Consolas"/>
                <a:sym typeface="Consolas"/>
              </a:rPr>
              <a:t> {</a:t>
            </a:r>
            <a:endParaRPr/>
          </a:p>
          <a:p>
            <a:pPr marL="0" marR="0" lvl="0" indent="0" algn="l" rtl="0">
              <a:lnSpc>
                <a:spcPct val="100000"/>
              </a:lnSpc>
              <a:spcBef>
                <a:spcPts val="0"/>
              </a:spcBef>
              <a:spcAft>
                <a:spcPts val="0"/>
              </a:spcAft>
              <a:buNone/>
            </a:pPr>
            <a:r>
              <a:rPr lang="en-US" sz="850" b="0" i="0" u="none" strike="noStrike" cap="none">
                <a:solidFill>
                  <a:srgbClr val="D4D4D4"/>
                </a:solidFill>
                <a:latin typeface="Consolas"/>
                <a:ea typeface="Consolas"/>
                <a:cs typeface="Consolas"/>
                <a:sym typeface="Consolas"/>
              </a:rPr>
              <a:t>  </a:t>
            </a:r>
            <a:r>
              <a:rPr lang="en-US" sz="850" b="0" i="0" u="none" strike="noStrike" cap="none">
                <a:solidFill>
                  <a:srgbClr val="9CDCFE"/>
                </a:solidFill>
                <a:latin typeface="Consolas"/>
                <a:ea typeface="Consolas"/>
                <a:cs typeface="Consolas"/>
                <a:sym typeface="Consolas"/>
              </a:rPr>
              <a:t>display</a:t>
            </a:r>
            <a:r>
              <a:rPr lang="en-US" sz="850" b="0" i="0" u="none" strike="noStrike" cap="none">
                <a:solidFill>
                  <a:srgbClr val="D4D4D4"/>
                </a:solidFill>
                <a:latin typeface="Consolas"/>
                <a:ea typeface="Consolas"/>
                <a:cs typeface="Consolas"/>
                <a:sym typeface="Consolas"/>
              </a:rPr>
              <a:t>: </a:t>
            </a:r>
            <a:r>
              <a:rPr lang="en-US" sz="850" b="0" i="0" u="none" strike="noStrike" cap="none">
                <a:solidFill>
                  <a:srgbClr val="CE9178"/>
                </a:solidFill>
                <a:latin typeface="Consolas"/>
                <a:ea typeface="Consolas"/>
                <a:cs typeface="Consolas"/>
                <a:sym typeface="Consolas"/>
              </a:rPr>
              <a:t>inline-block</a:t>
            </a:r>
            <a:r>
              <a:rPr lang="en-US" sz="850" b="0" i="0" u="none" strike="noStrike" cap="none">
                <a:solidFill>
                  <a:srgbClr val="D4D4D4"/>
                </a:solidFill>
                <a:latin typeface="Consolas"/>
                <a:ea typeface="Consolas"/>
                <a:cs typeface="Consolas"/>
                <a:sym typeface="Consolas"/>
              </a:rPr>
              <a:t>;</a:t>
            </a:r>
            <a:endParaRPr/>
          </a:p>
          <a:p>
            <a:pPr marL="0" marR="0" lvl="0" indent="0" algn="l" rtl="0">
              <a:lnSpc>
                <a:spcPct val="100000"/>
              </a:lnSpc>
              <a:spcBef>
                <a:spcPts val="0"/>
              </a:spcBef>
              <a:spcAft>
                <a:spcPts val="0"/>
              </a:spcAft>
              <a:buNone/>
            </a:pPr>
            <a:r>
              <a:rPr lang="en-US" sz="850" b="0" i="0" u="none" strike="noStrike" cap="none">
                <a:solidFill>
                  <a:srgbClr val="D4D4D4"/>
                </a:solidFill>
                <a:latin typeface="Consolas"/>
                <a:ea typeface="Consolas"/>
                <a:cs typeface="Consolas"/>
                <a:sym typeface="Consolas"/>
              </a:rPr>
              <a:t>  </a:t>
            </a:r>
            <a:r>
              <a:rPr lang="en-US" sz="850" b="0" i="0" u="none" strike="noStrike" cap="none">
                <a:solidFill>
                  <a:srgbClr val="9CDCFE"/>
                </a:solidFill>
                <a:latin typeface="Consolas"/>
                <a:ea typeface="Consolas"/>
                <a:cs typeface="Consolas"/>
                <a:sym typeface="Consolas"/>
              </a:rPr>
              <a:t>padding</a:t>
            </a:r>
            <a:r>
              <a:rPr lang="en-US" sz="850" b="0" i="0" u="none" strike="noStrike" cap="none">
                <a:solidFill>
                  <a:srgbClr val="D4D4D4"/>
                </a:solidFill>
                <a:latin typeface="Consolas"/>
                <a:ea typeface="Consolas"/>
                <a:cs typeface="Consolas"/>
                <a:sym typeface="Consolas"/>
              </a:rPr>
              <a:t>: </a:t>
            </a:r>
            <a:r>
              <a:rPr lang="en-US" sz="850" b="0" i="0" u="none" strike="noStrike" cap="none">
                <a:solidFill>
                  <a:srgbClr val="B5CEA8"/>
                </a:solidFill>
                <a:latin typeface="Consolas"/>
                <a:ea typeface="Consolas"/>
                <a:cs typeface="Consolas"/>
                <a:sym typeface="Consolas"/>
              </a:rPr>
              <a:t>10px</a:t>
            </a:r>
            <a:r>
              <a:rPr lang="en-US" sz="850" b="0" i="0" u="none" strike="noStrike" cap="none">
                <a:solidFill>
                  <a:srgbClr val="D4D4D4"/>
                </a:solidFill>
                <a:latin typeface="Consolas"/>
                <a:ea typeface="Consolas"/>
                <a:cs typeface="Consolas"/>
                <a:sym typeface="Consolas"/>
              </a:rPr>
              <a:t> </a:t>
            </a:r>
            <a:r>
              <a:rPr lang="en-US" sz="850" b="0" i="0" u="none" strike="noStrike" cap="none">
                <a:solidFill>
                  <a:srgbClr val="B5CEA8"/>
                </a:solidFill>
                <a:latin typeface="Consolas"/>
                <a:ea typeface="Consolas"/>
                <a:cs typeface="Consolas"/>
                <a:sym typeface="Consolas"/>
              </a:rPr>
              <a:t>20px</a:t>
            </a:r>
            <a:r>
              <a:rPr lang="en-US" sz="850" b="0" i="0" u="none" strike="noStrike" cap="none">
                <a:solidFill>
                  <a:srgbClr val="D4D4D4"/>
                </a:solidFill>
                <a:latin typeface="Consolas"/>
                <a:ea typeface="Consolas"/>
                <a:cs typeface="Consolas"/>
                <a:sym typeface="Consolas"/>
              </a:rPr>
              <a:t>;</a:t>
            </a:r>
            <a:endParaRPr/>
          </a:p>
          <a:p>
            <a:pPr marL="0" marR="0" lvl="0" indent="0" algn="l" rtl="0">
              <a:lnSpc>
                <a:spcPct val="100000"/>
              </a:lnSpc>
              <a:spcBef>
                <a:spcPts val="0"/>
              </a:spcBef>
              <a:spcAft>
                <a:spcPts val="0"/>
              </a:spcAft>
              <a:buNone/>
            </a:pPr>
            <a:r>
              <a:rPr lang="en-US" sz="850" b="0" i="0" u="none" strike="noStrike" cap="none">
                <a:solidFill>
                  <a:srgbClr val="D4D4D4"/>
                </a:solidFill>
                <a:latin typeface="Consolas"/>
                <a:ea typeface="Consolas"/>
                <a:cs typeface="Consolas"/>
                <a:sym typeface="Consolas"/>
              </a:rPr>
              <a:t>  </a:t>
            </a:r>
            <a:r>
              <a:rPr lang="en-US" sz="850" b="0" i="0" u="none" strike="noStrike" cap="none">
                <a:solidFill>
                  <a:srgbClr val="9CDCFE"/>
                </a:solidFill>
                <a:latin typeface="Consolas"/>
                <a:ea typeface="Consolas"/>
                <a:cs typeface="Consolas"/>
                <a:sym typeface="Consolas"/>
              </a:rPr>
              <a:t>background-color</a:t>
            </a:r>
            <a:r>
              <a:rPr lang="en-US" sz="850" b="0" i="0" u="none" strike="noStrike" cap="none">
                <a:solidFill>
                  <a:srgbClr val="D4D4D4"/>
                </a:solidFill>
                <a:latin typeface="Consolas"/>
                <a:ea typeface="Consolas"/>
                <a:cs typeface="Consolas"/>
                <a:sym typeface="Consolas"/>
              </a:rPr>
              <a:t>: </a:t>
            </a:r>
            <a:r>
              <a:rPr lang="en-US" sz="850" b="0" i="0" u="none" strike="noStrike" cap="none">
                <a:solidFill>
                  <a:srgbClr val="CE9178"/>
                </a:solidFill>
                <a:latin typeface="Consolas"/>
                <a:ea typeface="Consolas"/>
                <a:cs typeface="Consolas"/>
                <a:sym typeface="Consolas"/>
              </a:rPr>
              <a:t>#f00</a:t>
            </a:r>
            <a:r>
              <a:rPr lang="en-US" sz="850" b="0" i="0" u="none" strike="noStrike" cap="none">
                <a:solidFill>
                  <a:srgbClr val="D4D4D4"/>
                </a:solidFill>
                <a:latin typeface="Consolas"/>
                <a:ea typeface="Consolas"/>
                <a:cs typeface="Consolas"/>
                <a:sym typeface="Consolas"/>
              </a:rPr>
              <a:t>;</a:t>
            </a:r>
            <a:endParaRPr/>
          </a:p>
          <a:p>
            <a:pPr marL="0" marR="0" lvl="0" indent="0" algn="l" rtl="0">
              <a:lnSpc>
                <a:spcPct val="100000"/>
              </a:lnSpc>
              <a:spcBef>
                <a:spcPts val="0"/>
              </a:spcBef>
              <a:spcAft>
                <a:spcPts val="0"/>
              </a:spcAft>
              <a:buNone/>
            </a:pPr>
            <a:r>
              <a:rPr lang="en-US" sz="850" b="0" i="0" u="none" strike="noStrike" cap="none">
                <a:solidFill>
                  <a:srgbClr val="D4D4D4"/>
                </a:solidFill>
                <a:latin typeface="Consolas"/>
                <a:ea typeface="Consolas"/>
                <a:cs typeface="Consolas"/>
                <a:sym typeface="Consolas"/>
              </a:rPr>
              <a:t>  </a:t>
            </a:r>
            <a:r>
              <a:rPr lang="en-US" sz="850" b="0" i="0" u="none" strike="noStrike" cap="none">
                <a:solidFill>
                  <a:srgbClr val="9CDCFE"/>
                </a:solidFill>
                <a:latin typeface="Consolas"/>
                <a:ea typeface="Consolas"/>
                <a:cs typeface="Consolas"/>
                <a:sym typeface="Consolas"/>
              </a:rPr>
              <a:t>color</a:t>
            </a:r>
            <a:r>
              <a:rPr lang="en-US" sz="850" b="0" i="0" u="none" strike="noStrike" cap="none">
                <a:solidFill>
                  <a:srgbClr val="D4D4D4"/>
                </a:solidFill>
                <a:latin typeface="Consolas"/>
                <a:ea typeface="Consolas"/>
                <a:cs typeface="Consolas"/>
                <a:sym typeface="Consolas"/>
              </a:rPr>
              <a:t>: </a:t>
            </a:r>
            <a:r>
              <a:rPr lang="en-US" sz="850" b="0" i="0" u="none" strike="noStrike" cap="none">
                <a:solidFill>
                  <a:srgbClr val="CE9178"/>
                </a:solidFill>
                <a:latin typeface="Consolas"/>
                <a:ea typeface="Consolas"/>
                <a:cs typeface="Consolas"/>
                <a:sym typeface="Consolas"/>
              </a:rPr>
              <a:t>#fff</a:t>
            </a:r>
            <a:r>
              <a:rPr lang="en-US" sz="850" b="0" i="0" u="none" strike="noStrike" cap="none">
                <a:solidFill>
                  <a:srgbClr val="D4D4D4"/>
                </a:solidFill>
                <a:latin typeface="Consolas"/>
                <a:ea typeface="Consolas"/>
                <a:cs typeface="Consolas"/>
                <a:sym typeface="Consolas"/>
              </a:rPr>
              <a:t>;</a:t>
            </a:r>
            <a:endParaRPr/>
          </a:p>
          <a:p>
            <a:pPr marL="0" marR="0" lvl="0" indent="0" algn="l" rtl="0">
              <a:lnSpc>
                <a:spcPct val="100000"/>
              </a:lnSpc>
              <a:spcBef>
                <a:spcPts val="0"/>
              </a:spcBef>
              <a:spcAft>
                <a:spcPts val="0"/>
              </a:spcAft>
              <a:buNone/>
            </a:pPr>
            <a:r>
              <a:rPr lang="en-US" sz="850" b="0" i="0" u="none" strike="noStrike" cap="none">
                <a:solidFill>
                  <a:srgbClr val="D4D4D4"/>
                </a:solidFill>
                <a:latin typeface="Consolas"/>
                <a:ea typeface="Consolas"/>
                <a:cs typeface="Consolas"/>
                <a:sym typeface="Consolas"/>
              </a:rPr>
              <a:t>  </a:t>
            </a:r>
            <a:r>
              <a:rPr lang="en-US" sz="850" b="0" i="0" u="none" strike="noStrike" cap="none">
                <a:solidFill>
                  <a:srgbClr val="9CDCFE"/>
                </a:solidFill>
                <a:latin typeface="Consolas"/>
                <a:ea typeface="Consolas"/>
                <a:cs typeface="Consolas"/>
                <a:sym typeface="Consolas"/>
              </a:rPr>
              <a:t>text-decoration</a:t>
            </a:r>
            <a:r>
              <a:rPr lang="en-US" sz="850" b="0" i="0" u="none" strike="noStrike" cap="none">
                <a:solidFill>
                  <a:srgbClr val="D4D4D4"/>
                </a:solidFill>
                <a:latin typeface="Consolas"/>
                <a:ea typeface="Consolas"/>
                <a:cs typeface="Consolas"/>
                <a:sym typeface="Consolas"/>
              </a:rPr>
              <a:t>: </a:t>
            </a:r>
            <a:r>
              <a:rPr lang="en-US" sz="850" b="0" i="0" u="none" strike="noStrike" cap="none">
                <a:solidFill>
                  <a:srgbClr val="CE9178"/>
                </a:solidFill>
                <a:latin typeface="Consolas"/>
                <a:ea typeface="Consolas"/>
                <a:cs typeface="Consolas"/>
                <a:sym typeface="Consolas"/>
              </a:rPr>
              <a:t>none</a:t>
            </a:r>
            <a:r>
              <a:rPr lang="en-US" sz="850" b="0" i="0" u="none" strike="noStrike" cap="none">
                <a:solidFill>
                  <a:srgbClr val="D4D4D4"/>
                </a:solidFill>
                <a:latin typeface="Consolas"/>
                <a:ea typeface="Consolas"/>
                <a:cs typeface="Consolas"/>
                <a:sym typeface="Consolas"/>
              </a:rPr>
              <a:t>;</a:t>
            </a:r>
            <a:endParaRPr/>
          </a:p>
          <a:p>
            <a:pPr marL="0" marR="0" lvl="0" indent="0" algn="l" rtl="0">
              <a:lnSpc>
                <a:spcPct val="100000"/>
              </a:lnSpc>
              <a:spcBef>
                <a:spcPts val="0"/>
              </a:spcBef>
              <a:spcAft>
                <a:spcPts val="0"/>
              </a:spcAft>
              <a:buNone/>
            </a:pPr>
            <a:r>
              <a:rPr lang="en-US" sz="850" b="0" i="0" u="none" strike="noStrike" cap="none">
                <a:solidFill>
                  <a:srgbClr val="D4D4D4"/>
                </a:solidFill>
                <a:latin typeface="Consolas"/>
                <a:ea typeface="Consolas"/>
                <a:cs typeface="Consolas"/>
                <a:sym typeface="Consolas"/>
              </a:rPr>
              <a:t>  </a:t>
            </a:r>
            <a:r>
              <a:rPr lang="en-US" sz="850" b="0" i="0" u="none" strike="noStrike" cap="none">
                <a:solidFill>
                  <a:srgbClr val="9CDCFE"/>
                </a:solidFill>
                <a:latin typeface="Consolas"/>
                <a:ea typeface="Consolas"/>
                <a:cs typeface="Consolas"/>
                <a:sym typeface="Consolas"/>
              </a:rPr>
              <a:t>border-radius</a:t>
            </a:r>
            <a:r>
              <a:rPr lang="en-US" sz="850" b="0" i="0" u="none" strike="noStrike" cap="none">
                <a:solidFill>
                  <a:srgbClr val="D4D4D4"/>
                </a:solidFill>
                <a:latin typeface="Consolas"/>
                <a:ea typeface="Consolas"/>
                <a:cs typeface="Consolas"/>
                <a:sym typeface="Consolas"/>
              </a:rPr>
              <a:t>: </a:t>
            </a:r>
            <a:r>
              <a:rPr lang="en-US" sz="850" b="0" i="0" u="none" strike="noStrike" cap="none">
                <a:solidFill>
                  <a:srgbClr val="B5CEA8"/>
                </a:solidFill>
                <a:latin typeface="Consolas"/>
                <a:ea typeface="Consolas"/>
                <a:cs typeface="Consolas"/>
                <a:sym typeface="Consolas"/>
              </a:rPr>
              <a:t>5px</a:t>
            </a:r>
            <a:r>
              <a:rPr lang="en-US" sz="850" b="0" i="0" u="none" strike="noStrike" cap="none">
                <a:solidFill>
                  <a:srgbClr val="D4D4D4"/>
                </a:solidFill>
                <a:latin typeface="Consolas"/>
                <a:ea typeface="Consolas"/>
                <a:cs typeface="Consolas"/>
                <a:sym typeface="Consolas"/>
              </a:rPr>
              <a:t>;</a:t>
            </a:r>
            <a:endParaRPr/>
          </a:p>
          <a:p>
            <a:pPr marL="0" marR="0" lvl="0" indent="0" algn="l" rtl="0">
              <a:lnSpc>
                <a:spcPct val="100000"/>
              </a:lnSpc>
              <a:spcBef>
                <a:spcPts val="0"/>
              </a:spcBef>
              <a:spcAft>
                <a:spcPts val="0"/>
              </a:spcAft>
              <a:buNone/>
            </a:pPr>
            <a:r>
              <a:rPr lang="en-US" sz="850" b="0" i="0" u="none" strike="noStrike" cap="none">
                <a:solidFill>
                  <a:srgbClr val="D4D4D4"/>
                </a:solidFill>
                <a:latin typeface="Consolas"/>
                <a:ea typeface="Consolas"/>
                <a:cs typeface="Consolas"/>
                <a:sym typeface="Consolas"/>
              </a:rPr>
              <a:t>  }</a:t>
            </a:r>
            <a:endParaRPr/>
          </a:p>
          <a:p>
            <a:pPr marL="0" marR="0" lvl="0" indent="0" algn="l" rtl="0">
              <a:lnSpc>
                <a:spcPct val="100000"/>
              </a:lnSpc>
              <a:spcBef>
                <a:spcPts val="0"/>
              </a:spcBef>
              <a:spcAft>
                <a:spcPts val="0"/>
              </a:spcAft>
              <a:buNone/>
            </a:pPr>
            <a:r>
              <a:rPr lang="en-US" sz="850" b="0" i="0" u="none" strike="noStrike" cap="none">
                <a:solidFill>
                  <a:srgbClr val="D4D4D4"/>
                </a:solidFill>
                <a:latin typeface="Consolas"/>
                <a:ea typeface="Consolas"/>
                <a:cs typeface="Consolas"/>
                <a:sym typeface="Consolas"/>
              </a:rPr>
              <a:t>  </a:t>
            </a:r>
            <a:r>
              <a:rPr lang="en-US" sz="850" b="0" i="0" u="none" strike="noStrike" cap="none">
                <a:solidFill>
                  <a:srgbClr val="D7BA7D"/>
                </a:solidFill>
                <a:latin typeface="Consolas"/>
                <a:ea typeface="Consolas"/>
                <a:cs typeface="Consolas"/>
                <a:sym typeface="Consolas"/>
              </a:rPr>
              <a:t>article</a:t>
            </a:r>
            <a:r>
              <a:rPr lang="en-US" sz="850" b="0" i="0" u="none" strike="noStrike" cap="none">
                <a:solidFill>
                  <a:srgbClr val="D4D4D4"/>
                </a:solidFill>
                <a:latin typeface="Consolas"/>
                <a:ea typeface="Consolas"/>
                <a:cs typeface="Consolas"/>
                <a:sym typeface="Consolas"/>
              </a:rPr>
              <a:t> </a:t>
            </a:r>
            <a:r>
              <a:rPr lang="en-US" sz="850" b="0" i="0" u="none" strike="noStrike" cap="none">
                <a:solidFill>
                  <a:srgbClr val="D7BA7D"/>
                </a:solidFill>
                <a:latin typeface="Consolas"/>
                <a:ea typeface="Consolas"/>
                <a:cs typeface="Consolas"/>
                <a:sym typeface="Consolas"/>
              </a:rPr>
              <a:t>a:hover</a:t>
            </a:r>
            <a:r>
              <a:rPr lang="en-US" sz="850" b="0" i="0" u="none" strike="noStrike" cap="none">
                <a:solidFill>
                  <a:srgbClr val="D4D4D4"/>
                </a:solidFill>
                <a:latin typeface="Consolas"/>
                <a:ea typeface="Consolas"/>
                <a:cs typeface="Consolas"/>
                <a:sym typeface="Consolas"/>
              </a:rPr>
              <a:t> {</a:t>
            </a:r>
            <a:endParaRPr/>
          </a:p>
          <a:p>
            <a:pPr marL="0" marR="0" lvl="0" indent="0" algn="l" rtl="0">
              <a:lnSpc>
                <a:spcPct val="100000"/>
              </a:lnSpc>
              <a:spcBef>
                <a:spcPts val="0"/>
              </a:spcBef>
              <a:spcAft>
                <a:spcPts val="0"/>
              </a:spcAft>
              <a:buNone/>
            </a:pPr>
            <a:r>
              <a:rPr lang="en-US" sz="850" b="0" i="0" u="none" strike="noStrike" cap="none">
                <a:solidFill>
                  <a:srgbClr val="D4D4D4"/>
                </a:solidFill>
                <a:latin typeface="Consolas"/>
                <a:ea typeface="Consolas"/>
                <a:cs typeface="Consolas"/>
                <a:sym typeface="Consolas"/>
              </a:rPr>
              <a:t>  </a:t>
            </a:r>
            <a:r>
              <a:rPr lang="en-US" sz="850" b="0" i="0" u="none" strike="noStrike" cap="none">
                <a:solidFill>
                  <a:srgbClr val="9CDCFE"/>
                </a:solidFill>
                <a:latin typeface="Consolas"/>
                <a:ea typeface="Consolas"/>
                <a:cs typeface="Consolas"/>
                <a:sym typeface="Consolas"/>
              </a:rPr>
              <a:t>background-color</a:t>
            </a:r>
            <a:r>
              <a:rPr lang="en-US" sz="850" b="0" i="0" u="none" strike="noStrike" cap="none">
                <a:solidFill>
                  <a:srgbClr val="D4D4D4"/>
                </a:solidFill>
                <a:latin typeface="Consolas"/>
                <a:ea typeface="Consolas"/>
                <a:cs typeface="Consolas"/>
                <a:sym typeface="Consolas"/>
              </a:rPr>
              <a:t>: </a:t>
            </a:r>
            <a:r>
              <a:rPr lang="en-US" sz="850" b="0" i="0" u="none" strike="noStrike" cap="none">
                <a:solidFill>
                  <a:srgbClr val="CE9178"/>
                </a:solidFill>
                <a:latin typeface="Consolas"/>
                <a:ea typeface="Consolas"/>
                <a:cs typeface="Consolas"/>
                <a:sym typeface="Consolas"/>
              </a:rPr>
              <a:t>#333</a:t>
            </a:r>
            <a:r>
              <a:rPr lang="en-US" sz="850" b="0" i="0" u="none" strike="noStrike" cap="none">
                <a:solidFill>
                  <a:srgbClr val="D4D4D4"/>
                </a:solidFill>
                <a:latin typeface="Consolas"/>
                <a:ea typeface="Consolas"/>
                <a:cs typeface="Consolas"/>
                <a:sym typeface="Consolas"/>
              </a:rPr>
              <a:t>;</a:t>
            </a:r>
            <a:endParaRPr/>
          </a:p>
          <a:p>
            <a:pPr marL="0" marR="0" lvl="0" indent="0" algn="l" rtl="0">
              <a:lnSpc>
                <a:spcPct val="100000"/>
              </a:lnSpc>
              <a:spcBef>
                <a:spcPts val="0"/>
              </a:spcBef>
              <a:spcAft>
                <a:spcPts val="0"/>
              </a:spcAft>
              <a:buNone/>
            </a:pPr>
            <a:r>
              <a:rPr lang="en-US" sz="850" b="0" i="0" u="none" strike="noStrike" cap="none">
                <a:solidFill>
                  <a:srgbClr val="D4D4D4"/>
                </a:solidFill>
                <a:latin typeface="Consolas"/>
                <a:ea typeface="Consolas"/>
                <a:cs typeface="Consolas"/>
                <a:sym typeface="Consolas"/>
              </a:rPr>
              <a:t>  }</a:t>
            </a:r>
            <a:endParaRPr/>
          </a:p>
          <a:p>
            <a:pPr marL="0" marR="0" lvl="0" indent="0" algn="l" rtl="0">
              <a:lnSpc>
                <a:spcPct val="100000"/>
              </a:lnSpc>
              <a:spcBef>
                <a:spcPts val="0"/>
              </a:spcBef>
              <a:spcAft>
                <a:spcPts val="0"/>
              </a:spcAft>
              <a:buNone/>
            </a:pPr>
            <a:r>
              <a:rPr lang="en-US" sz="850" b="0" i="0" u="none" strike="noStrike" cap="none">
                <a:solidFill>
                  <a:srgbClr val="D4D4D4"/>
                </a:solidFill>
                <a:latin typeface="Consolas"/>
                <a:ea typeface="Consolas"/>
                <a:cs typeface="Consolas"/>
                <a:sym typeface="Consolas"/>
              </a:rPr>
              <a:t>  </a:t>
            </a:r>
            <a:r>
              <a:rPr lang="en-US" sz="850" b="0" i="0" u="none" strike="noStrike" cap="none">
                <a:solidFill>
                  <a:srgbClr val="D7BA7D"/>
                </a:solidFill>
                <a:latin typeface="Consolas"/>
                <a:ea typeface="Consolas"/>
                <a:cs typeface="Consolas"/>
                <a:sym typeface="Consolas"/>
              </a:rPr>
              <a:t>footer</a:t>
            </a:r>
            <a:r>
              <a:rPr lang="en-US" sz="850" b="0" i="0" u="none" strike="noStrike" cap="none">
                <a:solidFill>
                  <a:srgbClr val="D4D4D4"/>
                </a:solidFill>
                <a:latin typeface="Consolas"/>
                <a:ea typeface="Consolas"/>
                <a:cs typeface="Consolas"/>
                <a:sym typeface="Consolas"/>
              </a:rPr>
              <a:t> {</a:t>
            </a:r>
            <a:endParaRPr/>
          </a:p>
          <a:p>
            <a:pPr marL="0" marR="0" lvl="0" indent="0" algn="l" rtl="0">
              <a:lnSpc>
                <a:spcPct val="100000"/>
              </a:lnSpc>
              <a:spcBef>
                <a:spcPts val="0"/>
              </a:spcBef>
              <a:spcAft>
                <a:spcPts val="0"/>
              </a:spcAft>
              <a:buNone/>
            </a:pPr>
            <a:r>
              <a:rPr lang="en-US" sz="850" b="0" i="0" u="none" strike="noStrike" cap="none">
                <a:solidFill>
                  <a:srgbClr val="D4D4D4"/>
                </a:solidFill>
                <a:latin typeface="Consolas"/>
                <a:ea typeface="Consolas"/>
                <a:cs typeface="Consolas"/>
                <a:sym typeface="Consolas"/>
              </a:rPr>
              <a:t>  </a:t>
            </a:r>
            <a:r>
              <a:rPr lang="en-US" sz="850" b="0" i="0" u="none" strike="noStrike" cap="none">
                <a:solidFill>
                  <a:srgbClr val="9CDCFE"/>
                </a:solidFill>
                <a:latin typeface="Consolas"/>
                <a:ea typeface="Consolas"/>
                <a:cs typeface="Consolas"/>
                <a:sym typeface="Consolas"/>
              </a:rPr>
              <a:t>background-color</a:t>
            </a:r>
            <a:r>
              <a:rPr lang="en-US" sz="850" b="0" i="0" u="none" strike="noStrike" cap="none">
                <a:solidFill>
                  <a:srgbClr val="D4D4D4"/>
                </a:solidFill>
                <a:latin typeface="Consolas"/>
                <a:ea typeface="Consolas"/>
                <a:cs typeface="Consolas"/>
                <a:sym typeface="Consolas"/>
              </a:rPr>
              <a:t>: </a:t>
            </a:r>
            <a:r>
              <a:rPr lang="en-US" sz="850" b="0" i="0" u="none" strike="noStrike" cap="none">
                <a:solidFill>
                  <a:srgbClr val="CE9178"/>
                </a:solidFill>
                <a:latin typeface="Consolas"/>
                <a:ea typeface="Consolas"/>
                <a:cs typeface="Consolas"/>
                <a:sym typeface="Consolas"/>
              </a:rPr>
              <a:t>#333</a:t>
            </a:r>
            <a:r>
              <a:rPr lang="en-US" sz="850" b="0" i="0" u="none" strike="noStrike" cap="none">
                <a:solidFill>
                  <a:srgbClr val="D4D4D4"/>
                </a:solidFill>
                <a:latin typeface="Consolas"/>
                <a:ea typeface="Consolas"/>
                <a:cs typeface="Consolas"/>
                <a:sym typeface="Consolas"/>
              </a:rPr>
              <a:t>;</a:t>
            </a:r>
            <a:endParaRPr/>
          </a:p>
          <a:p>
            <a:pPr marL="0" marR="0" lvl="0" indent="0" algn="l" rtl="0">
              <a:lnSpc>
                <a:spcPct val="100000"/>
              </a:lnSpc>
              <a:spcBef>
                <a:spcPts val="0"/>
              </a:spcBef>
              <a:spcAft>
                <a:spcPts val="0"/>
              </a:spcAft>
              <a:buNone/>
            </a:pPr>
            <a:r>
              <a:rPr lang="en-US" sz="850" b="0" i="0" u="none" strike="noStrike" cap="none">
                <a:solidFill>
                  <a:srgbClr val="D4D4D4"/>
                </a:solidFill>
                <a:latin typeface="Consolas"/>
                <a:ea typeface="Consolas"/>
                <a:cs typeface="Consolas"/>
                <a:sym typeface="Consolas"/>
              </a:rPr>
              <a:t>  </a:t>
            </a:r>
            <a:r>
              <a:rPr lang="en-US" sz="850" b="0" i="0" u="none" strike="noStrike" cap="none">
                <a:solidFill>
                  <a:srgbClr val="9CDCFE"/>
                </a:solidFill>
                <a:latin typeface="Consolas"/>
                <a:ea typeface="Consolas"/>
                <a:cs typeface="Consolas"/>
                <a:sym typeface="Consolas"/>
              </a:rPr>
              <a:t>color</a:t>
            </a:r>
            <a:r>
              <a:rPr lang="en-US" sz="850" b="0" i="0" u="none" strike="noStrike" cap="none">
                <a:solidFill>
                  <a:srgbClr val="D4D4D4"/>
                </a:solidFill>
                <a:latin typeface="Consolas"/>
                <a:ea typeface="Consolas"/>
                <a:cs typeface="Consolas"/>
                <a:sym typeface="Consolas"/>
              </a:rPr>
              <a:t>: </a:t>
            </a:r>
            <a:r>
              <a:rPr lang="en-US" sz="850" b="0" i="0" u="none" strike="noStrike" cap="none">
                <a:solidFill>
                  <a:srgbClr val="CE9178"/>
                </a:solidFill>
                <a:latin typeface="Consolas"/>
                <a:ea typeface="Consolas"/>
                <a:cs typeface="Consolas"/>
                <a:sym typeface="Consolas"/>
              </a:rPr>
              <a:t>#fff</a:t>
            </a:r>
            <a:r>
              <a:rPr lang="en-US" sz="850" b="0" i="0" u="none" strike="noStrike" cap="none">
                <a:solidFill>
                  <a:srgbClr val="D4D4D4"/>
                </a:solidFill>
                <a:latin typeface="Consolas"/>
                <a:ea typeface="Consolas"/>
                <a:cs typeface="Consolas"/>
                <a:sym typeface="Consolas"/>
              </a:rPr>
              <a:t>;</a:t>
            </a:r>
            <a:endParaRPr/>
          </a:p>
          <a:p>
            <a:pPr marL="0" marR="0" lvl="0" indent="0" algn="l" rtl="0">
              <a:lnSpc>
                <a:spcPct val="100000"/>
              </a:lnSpc>
              <a:spcBef>
                <a:spcPts val="0"/>
              </a:spcBef>
              <a:spcAft>
                <a:spcPts val="0"/>
              </a:spcAft>
              <a:buNone/>
            </a:pPr>
            <a:r>
              <a:rPr lang="en-US" sz="850" b="0" i="0" u="none" strike="noStrike" cap="none">
                <a:solidFill>
                  <a:srgbClr val="D4D4D4"/>
                </a:solidFill>
                <a:latin typeface="Consolas"/>
                <a:ea typeface="Consolas"/>
                <a:cs typeface="Consolas"/>
                <a:sym typeface="Consolas"/>
              </a:rPr>
              <a:t>  </a:t>
            </a:r>
            <a:r>
              <a:rPr lang="en-US" sz="850" b="0" i="0" u="none" strike="noStrike" cap="none">
                <a:solidFill>
                  <a:srgbClr val="9CDCFE"/>
                </a:solidFill>
                <a:latin typeface="Consolas"/>
                <a:ea typeface="Consolas"/>
                <a:cs typeface="Consolas"/>
                <a:sym typeface="Consolas"/>
              </a:rPr>
              <a:t>padding</a:t>
            </a:r>
            <a:r>
              <a:rPr lang="en-US" sz="850" b="0" i="0" u="none" strike="noStrike" cap="none">
                <a:solidFill>
                  <a:srgbClr val="D4D4D4"/>
                </a:solidFill>
                <a:latin typeface="Consolas"/>
                <a:ea typeface="Consolas"/>
                <a:cs typeface="Consolas"/>
                <a:sym typeface="Consolas"/>
              </a:rPr>
              <a:t>: </a:t>
            </a:r>
            <a:r>
              <a:rPr lang="en-US" sz="850" b="0" i="0" u="none" strike="noStrike" cap="none">
                <a:solidFill>
                  <a:srgbClr val="B5CEA8"/>
                </a:solidFill>
                <a:latin typeface="Consolas"/>
                <a:ea typeface="Consolas"/>
                <a:cs typeface="Consolas"/>
                <a:sym typeface="Consolas"/>
              </a:rPr>
              <a:t>20px</a:t>
            </a:r>
            <a:r>
              <a:rPr lang="en-US" sz="850" b="0" i="0" u="none" strike="noStrike" cap="none">
                <a:solidFill>
                  <a:srgbClr val="D4D4D4"/>
                </a:solidFill>
                <a:latin typeface="Consolas"/>
                <a:ea typeface="Consolas"/>
                <a:cs typeface="Consolas"/>
                <a:sym typeface="Consolas"/>
              </a:rPr>
              <a:t>;</a:t>
            </a:r>
            <a:endParaRPr/>
          </a:p>
          <a:p>
            <a:pPr marL="0" marR="0" lvl="0" indent="0" algn="l" rtl="0">
              <a:lnSpc>
                <a:spcPct val="100000"/>
              </a:lnSpc>
              <a:spcBef>
                <a:spcPts val="0"/>
              </a:spcBef>
              <a:spcAft>
                <a:spcPts val="0"/>
              </a:spcAft>
              <a:buNone/>
            </a:pPr>
            <a:r>
              <a:rPr lang="en-US" sz="850" b="0" i="0" u="none" strike="noStrike" cap="none">
                <a:solidFill>
                  <a:srgbClr val="D4D4D4"/>
                </a:solidFill>
                <a:latin typeface="Consolas"/>
                <a:ea typeface="Consolas"/>
                <a:cs typeface="Consolas"/>
                <a:sym typeface="Consolas"/>
              </a:rPr>
              <a:t>  </a:t>
            </a:r>
            <a:r>
              <a:rPr lang="en-US" sz="850" b="0" i="0" u="none" strike="noStrike" cap="none">
                <a:solidFill>
                  <a:srgbClr val="9CDCFE"/>
                </a:solidFill>
                <a:latin typeface="Consolas"/>
                <a:ea typeface="Consolas"/>
                <a:cs typeface="Consolas"/>
                <a:sym typeface="Consolas"/>
              </a:rPr>
              <a:t>text-align</a:t>
            </a:r>
            <a:r>
              <a:rPr lang="en-US" sz="850" b="0" i="0" u="none" strike="noStrike" cap="none">
                <a:solidFill>
                  <a:srgbClr val="D4D4D4"/>
                </a:solidFill>
                <a:latin typeface="Consolas"/>
                <a:ea typeface="Consolas"/>
                <a:cs typeface="Consolas"/>
                <a:sym typeface="Consolas"/>
              </a:rPr>
              <a:t>: </a:t>
            </a:r>
            <a:r>
              <a:rPr lang="en-US" sz="850" b="0" i="0" u="none" strike="noStrike" cap="none">
                <a:solidFill>
                  <a:srgbClr val="CE9178"/>
                </a:solidFill>
                <a:latin typeface="Consolas"/>
                <a:ea typeface="Consolas"/>
                <a:cs typeface="Consolas"/>
                <a:sym typeface="Consolas"/>
              </a:rPr>
              <a:t>center</a:t>
            </a:r>
            <a:r>
              <a:rPr lang="en-US" sz="850" b="0" i="0" u="none" strike="noStrike" cap="none">
                <a:solidFill>
                  <a:srgbClr val="D4D4D4"/>
                </a:solidFill>
                <a:latin typeface="Consolas"/>
                <a:ea typeface="Consolas"/>
                <a:cs typeface="Consolas"/>
                <a:sym typeface="Consolas"/>
              </a:rPr>
              <a:t>;</a:t>
            </a:r>
            <a:endParaRPr/>
          </a:p>
          <a:p>
            <a:pPr marL="0" marR="0" lvl="0" indent="0" algn="l" rtl="0">
              <a:lnSpc>
                <a:spcPct val="100000"/>
              </a:lnSpc>
              <a:spcBef>
                <a:spcPts val="0"/>
              </a:spcBef>
              <a:spcAft>
                <a:spcPts val="0"/>
              </a:spcAft>
              <a:buNone/>
            </a:pPr>
            <a:r>
              <a:rPr lang="en-US" sz="850" b="0" i="0" u="none" strike="noStrike" cap="none">
                <a:solidFill>
                  <a:srgbClr val="D4D4D4"/>
                </a:solidFill>
                <a:latin typeface="Consolas"/>
                <a:ea typeface="Consolas"/>
                <a:cs typeface="Consolas"/>
                <a:sym typeface="Consolas"/>
              </a:rPr>
              <a:t>  }</a:t>
            </a:r>
            <a:endParaRPr/>
          </a:p>
          <a:p>
            <a:pPr marL="0" marR="0" lvl="0" indent="0" algn="l" rtl="0">
              <a:lnSpc>
                <a:spcPct val="100000"/>
              </a:lnSpc>
              <a:spcBef>
                <a:spcPts val="0"/>
              </a:spcBef>
              <a:spcAft>
                <a:spcPts val="0"/>
              </a:spcAft>
              <a:buNone/>
            </a:pPr>
            <a:r>
              <a:rPr lang="en-US" sz="850" b="0" i="0" u="none" strike="noStrike" cap="none">
                <a:solidFill>
                  <a:srgbClr val="D4D4D4"/>
                </a:solidFill>
                <a:latin typeface="Consolas"/>
                <a:ea typeface="Consolas"/>
                <a:cs typeface="Consolas"/>
                <a:sym typeface="Consolas"/>
              </a:rPr>
              <a:t>   </a:t>
            </a:r>
            <a:endParaRPr/>
          </a:p>
          <a:p>
            <a:pPr marL="0" marR="0" lvl="0" indent="0" algn="l" rtl="0">
              <a:lnSpc>
                <a:spcPct val="100000"/>
              </a:lnSpc>
              <a:spcBef>
                <a:spcPts val="0"/>
              </a:spcBef>
              <a:spcAft>
                <a:spcPts val="0"/>
              </a:spcAft>
              <a:buNone/>
            </a:pPr>
            <a:r>
              <a:rPr lang="en-US" sz="850" b="0" i="0" u="none" strike="noStrike" cap="none">
                <a:solidFill>
                  <a:srgbClr val="D4D4D4"/>
                </a:solidFill>
                <a:latin typeface="Consolas"/>
                <a:ea typeface="Consolas"/>
                <a:cs typeface="Consolas"/>
                <a:sym typeface="Consolas"/>
              </a:rPr>
              <a:t>  </a:t>
            </a:r>
            <a:endParaRPr/>
          </a:p>
          <a:p>
            <a:pPr marL="0" marR="0" lvl="0" indent="0" algn="l" rtl="0">
              <a:lnSpc>
                <a:spcPct val="100000"/>
              </a:lnSpc>
              <a:spcBef>
                <a:spcPts val="0"/>
              </a:spcBef>
              <a:spcAft>
                <a:spcPts val="0"/>
              </a:spcAft>
              <a:buNone/>
            </a:pPr>
            <a:r>
              <a:rPr lang="en-US" sz="850" b="0" i="0" u="none" strike="noStrike" cap="none">
                <a:solidFill>
                  <a:srgbClr val="D4D4D4"/>
                </a:solidFill>
                <a:latin typeface="Consolas"/>
                <a:ea typeface="Consolas"/>
                <a:cs typeface="Consolas"/>
                <a:sym typeface="Consolas"/>
              </a:rPr>
              <a:t>  </a:t>
            </a:r>
            <a:endParaRPr/>
          </a:p>
          <a:p>
            <a:pPr marL="0" marR="0" lvl="0" indent="0" algn="l" rtl="0">
              <a:lnSpc>
                <a:spcPct val="100000"/>
              </a:lnSpc>
              <a:spcBef>
                <a:spcPts val="0"/>
              </a:spcBef>
              <a:spcAft>
                <a:spcPts val="0"/>
              </a:spcAft>
              <a:buNone/>
            </a:pPr>
            <a:r>
              <a:rPr lang="en-US" sz="850" b="0" i="0" u="none" strike="noStrike" cap="none">
                <a:solidFill>
                  <a:srgbClr val="D4D4D4"/>
                </a:solidFill>
                <a:latin typeface="Consolas"/>
                <a:ea typeface="Consolas"/>
                <a:cs typeface="Consolas"/>
                <a:sym typeface="Consolas"/>
              </a:rPr>
              <a:t>  </a:t>
            </a:r>
            <a:endParaRPr/>
          </a:p>
          <a:p>
            <a:pPr marL="0" marR="0" lvl="0" indent="0" algn="l" rtl="0">
              <a:lnSpc>
                <a:spcPct val="100000"/>
              </a:lnSpc>
              <a:spcBef>
                <a:spcPts val="0"/>
              </a:spcBef>
              <a:spcAft>
                <a:spcPts val="0"/>
              </a:spcAft>
              <a:buNone/>
            </a:pPr>
            <a:r>
              <a:rPr lang="en-US" sz="850" b="0" i="0" u="none" strike="noStrike" cap="none">
                <a:solidFill>
                  <a:srgbClr val="D4D4D4"/>
                </a:solidFill>
                <a:latin typeface="Consolas"/>
                <a:ea typeface="Consolas"/>
                <a:cs typeface="Consolas"/>
                <a:sym typeface="Consolas"/>
              </a:rPr>
              <a:t/>
            </a:r>
            <a:br>
              <a:rPr lang="en-US" sz="850" b="0" i="0" u="none" strike="noStrike" cap="none">
                <a:solidFill>
                  <a:srgbClr val="D4D4D4"/>
                </a:solidFill>
                <a:latin typeface="Consolas"/>
                <a:ea typeface="Consolas"/>
                <a:cs typeface="Consolas"/>
                <a:sym typeface="Consolas"/>
              </a:rPr>
            </a:br>
            <a:endParaRPr sz="850" b="0" i="0" u="none" strike="noStrike" cap="none">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None/>
            </a:pPr>
            <a:endParaRPr sz="850" b="0" i="0" u="none" strike="noStrike" cap="none">
              <a:solidFill>
                <a:srgbClr val="000000"/>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63"/>
        <p:cNvGrpSpPr/>
        <p:nvPr/>
      </p:nvGrpSpPr>
      <p:grpSpPr>
        <a:xfrm>
          <a:off x="0" y="0"/>
          <a:ext cx="0" cy="0"/>
          <a:chOff x="0" y="0"/>
          <a:chExt cx="0" cy="0"/>
        </a:xfrm>
      </p:grpSpPr>
      <p:sp>
        <p:nvSpPr>
          <p:cNvPr id="1864" name="Google Shape;1864;p2"/>
          <p:cNvSpPr txBox="1">
            <a:spLocks noGrp="1"/>
          </p:cNvSpPr>
          <p:nvPr>
            <p:ph type="body" idx="1"/>
          </p:nvPr>
        </p:nvSpPr>
        <p:spPr>
          <a:xfrm>
            <a:off x="481875" y="204050"/>
            <a:ext cx="2535645" cy="405550"/>
          </a:xfrm>
          <a:prstGeom prst="rect">
            <a:avLst/>
          </a:prstGeom>
          <a:noFill/>
          <a:ln>
            <a:noFill/>
          </a:ln>
        </p:spPr>
        <p:txBody>
          <a:bodyPr spcFirstLastPara="1" wrap="square" lIns="91425" tIns="45700" rIns="91425" bIns="45700" anchor="t" anchorCtr="0">
            <a:noAutofit/>
          </a:bodyPr>
          <a:lstStyle/>
          <a:p>
            <a:pPr marL="0" marR="0" lvl="0" indent="0" algn="l" rtl="0">
              <a:lnSpc>
                <a:spcPct val="107916"/>
              </a:lnSpc>
              <a:spcBef>
                <a:spcPts val="0"/>
              </a:spcBef>
              <a:spcAft>
                <a:spcPts val="0"/>
              </a:spcAft>
              <a:buClr>
                <a:srgbClr val="000000"/>
              </a:buClr>
              <a:buSzPts val="1600"/>
              <a:buFont typeface="Arial"/>
              <a:buNone/>
            </a:pPr>
            <a:r>
              <a:rPr lang="en-US" sz="1600" b="1" i="0" u="none" strike="noStrike" cap="none">
                <a:solidFill>
                  <a:srgbClr val="0B5394"/>
                </a:solidFill>
                <a:latin typeface="EB Garamond Medium"/>
                <a:ea typeface="EB Garamond Medium"/>
                <a:cs typeface="EB Garamond Medium"/>
                <a:sym typeface="EB Garamond Medium"/>
              </a:rPr>
              <a:t>Frontend:</a:t>
            </a:r>
            <a:endParaRPr sz="1600" b="1" i="0" u="none" strike="noStrike" cap="none">
              <a:solidFill>
                <a:srgbClr val="0B5394"/>
              </a:solidFill>
              <a:latin typeface="EB Garamond Medium"/>
              <a:ea typeface="EB Garamond Medium"/>
              <a:cs typeface="EB Garamond Medium"/>
              <a:sym typeface="EB Garamond Medium"/>
            </a:endParaRPr>
          </a:p>
        </p:txBody>
      </p:sp>
      <p:pic>
        <p:nvPicPr>
          <p:cNvPr id="1865" name="Google Shape;1865;p2"/>
          <p:cNvPicPr preferRelativeResize="0"/>
          <p:nvPr/>
        </p:nvPicPr>
        <p:blipFill rotWithShape="1">
          <a:blip r:embed="rId3">
            <a:alphaModFix/>
          </a:blip>
          <a:srcRect/>
          <a:stretch/>
        </p:blipFill>
        <p:spPr>
          <a:xfrm>
            <a:off x="845128" y="1472817"/>
            <a:ext cx="9144000" cy="5143500"/>
          </a:xfrm>
          <a:prstGeom prst="rect">
            <a:avLst/>
          </a:prstGeom>
          <a:noFill/>
          <a:ln>
            <a:noFill/>
          </a:ln>
        </p:spPr>
      </p:pic>
      <p:sp>
        <p:nvSpPr>
          <p:cNvPr id="1866" name="Google Shape;1866;p2"/>
          <p:cNvSpPr txBox="1"/>
          <p:nvPr/>
        </p:nvSpPr>
        <p:spPr>
          <a:xfrm>
            <a:off x="481875" y="809524"/>
            <a:ext cx="8458925" cy="4276510"/>
          </a:xfrm>
          <a:prstGeom prst="rect">
            <a:avLst/>
          </a:prstGeom>
          <a:noFill/>
          <a:ln>
            <a:noFill/>
          </a:ln>
        </p:spPr>
        <p:txBody>
          <a:bodyPr spcFirstLastPara="1" wrap="square" lIns="91425" tIns="45700" rIns="91425" bIns="45700" anchor="t" anchorCtr="0">
            <a:noAutofit/>
          </a:bodyPr>
          <a:lstStyle/>
          <a:p>
            <a:pPr marL="0" marR="0" lvl="0" indent="0" algn="l" rtl="0">
              <a:lnSpc>
                <a:spcPct val="107916"/>
              </a:lnSpc>
              <a:spcBef>
                <a:spcPts val="0"/>
              </a:spcBef>
              <a:spcAft>
                <a:spcPts val="0"/>
              </a:spcAft>
              <a:buNone/>
            </a:pPr>
            <a:r>
              <a:rPr lang="en-US" sz="1200" b="1" i="0" u="none" strike="noStrike" cap="none">
                <a:solidFill>
                  <a:srgbClr val="0B5394"/>
                </a:solidFill>
                <a:latin typeface="EB Garamond Medium"/>
                <a:ea typeface="EB Garamond Medium"/>
                <a:cs typeface="EB Garamond Medium"/>
                <a:sym typeface="EB Garamond Medium"/>
              </a:rPr>
              <a:t>script.js</a:t>
            </a:r>
            <a:endParaRPr/>
          </a:p>
          <a:p>
            <a:pPr marL="0" marR="0" lvl="0" indent="0" algn="l" rtl="0">
              <a:lnSpc>
                <a:spcPct val="100000"/>
              </a:lnSpc>
              <a:spcBef>
                <a:spcPts val="0"/>
              </a:spcBef>
              <a:spcAft>
                <a:spcPts val="0"/>
              </a:spcAft>
              <a:buNone/>
            </a:pPr>
            <a:r>
              <a:rPr lang="en-US" sz="1100" b="0" i="0" u="none" strike="noStrike" cap="none">
                <a:solidFill>
                  <a:srgbClr val="6A9955"/>
                </a:solidFill>
                <a:latin typeface="Consolas"/>
                <a:ea typeface="Consolas"/>
                <a:cs typeface="Consolas"/>
                <a:sym typeface="Consolas"/>
              </a:rPr>
              <a:t>// Get the "read more" buttons</a:t>
            </a:r>
            <a:endParaRPr sz="1100" b="0" i="0" u="none" strike="noStrike" cap="none">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None/>
            </a:pPr>
            <a:r>
              <a:rPr lang="en-US" sz="1100" b="0" i="0" u="none" strike="noStrike" cap="none">
                <a:solidFill>
                  <a:srgbClr val="569CD6"/>
                </a:solidFill>
                <a:latin typeface="Consolas"/>
                <a:ea typeface="Consolas"/>
                <a:cs typeface="Consolas"/>
                <a:sym typeface="Consolas"/>
              </a:rPr>
              <a:t>const</a:t>
            </a:r>
            <a:r>
              <a:rPr lang="en-US" sz="1100" b="0" i="0" u="none" strike="noStrike" cap="none">
                <a:solidFill>
                  <a:srgbClr val="D4D4D4"/>
                </a:solidFill>
                <a:latin typeface="Consolas"/>
                <a:ea typeface="Consolas"/>
                <a:cs typeface="Consolas"/>
                <a:sym typeface="Consolas"/>
              </a:rPr>
              <a:t> </a:t>
            </a:r>
            <a:r>
              <a:rPr lang="en-US" sz="1100" b="0" i="0" u="none" strike="noStrike" cap="none">
                <a:solidFill>
                  <a:srgbClr val="4FC1FF"/>
                </a:solidFill>
                <a:latin typeface="Consolas"/>
                <a:ea typeface="Consolas"/>
                <a:cs typeface="Consolas"/>
                <a:sym typeface="Consolas"/>
              </a:rPr>
              <a:t>readMoreButtons</a:t>
            </a:r>
            <a:r>
              <a:rPr lang="en-US" sz="1100" b="0" i="0" u="none" strike="noStrike" cap="none">
                <a:solidFill>
                  <a:srgbClr val="D4D4D4"/>
                </a:solidFill>
                <a:latin typeface="Consolas"/>
                <a:ea typeface="Consolas"/>
                <a:cs typeface="Consolas"/>
                <a:sym typeface="Consolas"/>
              </a:rPr>
              <a:t> = </a:t>
            </a:r>
            <a:r>
              <a:rPr lang="en-US" sz="1100" b="0" i="0" u="none" strike="noStrike" cap="none">
                <a:solidFill>
                  <a:srgbClr val="9CDCFE"/>
                </a:solidFill>
                <a:latin typeface="Consolas"/>
                <a:ea typeface="Consolas"/>
                <a:cs typeface="Consolas"/>
                <a:sym typeface="Consolas"/>
              </a:rPr>
              <a:t>document</a:t>
            </a:r>
            <a:r>
              <a:rPr lang="en-US" sz="1100" b="0" i="0" u="none" strike="noStrike" cap="none">
                <a:solidFill>
                  <a:srgbClr val="D4D4D4"/>
                </a:solidFill>
                <a:latin typeface="Consolas"/>
                <a:ea typeface="Consolas"/>
                <a:cs typeface="Consolas"/>
                <a:sym typeface="Consolas"/>
              </a:rPr>
              <a:t>.</a:t>
            </a:r>
            <a:r>
              <a:rPr lang="en-US" sz="1100" b="0" i="0" u="none" strike="noStrike" cap="none">
                <a:solidFill>
                  <a:srgbClr val="DCDCAA"/>
                </a:solidFill>
                <a:latin typeface="Consolas"/>
                <a:ea typeface="Consolas"/>
                <a:cs typeface="Consolas"/>
                <a:sym typeface="Consolas"/>
              </a:rPr>
              <a:t>querySelectorAll</a:t>
            </a:r>
            <a:r>
              <a:rPr lang="en-US" sz="1100" b="0" i="0" u="none" strike="noStrike" cap="none">
                <a:solidFill>
                  <a:srgbClr val="D4D4D4"/>
                </a:solidFill>
                <a:latin typeface="Consolas"/>
                <a:ea typeface="Consolas"/>
                <a:cs typeface="Consolas"/>
                <a:sym typeface="Consolas"/>
              </a:rPr>
              <a:t>(</a:t>
            </a:r>
            <a:r>
              <a:rPr lang="en-US" sz="1100" b="0" i="0" u="none" strike="noStrike" cap="none">
                <a:solidFill>
                  <a:srgbClr val="CE9178"/>
                </a:solidFill>
                <a:latin typeface="Consolas"/>
                <a:ea typeface="Consolas"/>
                <a:cs typeface="Consolas"/>
                <a:sym typeface="Consolas"/>
              </a:rPr>
              <a:t>'.read-more-btn'</a:t>
            </a:r>
            <a:r>
              <a:rPr lang="en-US" sz="1100" b="0" i="0" u="none" strike="noStrike" cap="none">
                <a:solidFill>
                  <a:srgbClr val="D4D4D4"/>
                </a:solidFill>
                <a:latin typeface="Consolas"/>
                <a:ea typeface="Consolas"/>
                <a:cs typeface="Consolas"/>
                <a:sym typeface="Consolas"/>
              </a:rPr>
              <a:t>);</a:t>
            </a:r>
            <a:endParaRPr/>
          </a:p>
          <a:p>
            <a:pPr marL="0" marR="0" lvl="0" indent="0" algn="l" rtl="0">
              <a:lnSpc>
                <a:spcPct val="100000"/>
              </a:lnSpc>
              <a:spcBef>
                <a:spcPts val="0"/>
              </a:spcBef>
              <a:spcAft>
                <a:spcPts val="0"/>
              </a:spcAft>
              <a:buNone/>
            </a:pPr>
            <a:r>
              <a:rPr lang="en-US" sz="1100" b="0" i="0" u="none" strike="noStrike" cap="none">
                <a:solidFill>
                  <a:srgbClr val="D4D4D4"/>
                </a:solidFill>
                <a:latin typeface="Consolas"/>
                <a:ea typeface="Consolas"/>
                <a:cs typeface="Consolas"/>
                <a:sym typeface="Consolas"/>
              </a:rPr>
              <a:t/>
            </a:r>
            <a:br>
              <a:rPr lang="en-US" sz="1100" b="0" i="0" u="none" strike="noStrike" cap="none">
                <a:solidFill>
                  <a:srgbClr val="D4D4D4"/>
                </a:solidFill>
                <a:latin typeface="Consolas"/>
                <a:ea typeface="Consolas"/>
                <a:cs typeface="Consolas"/>
                <a:sym typeface="Consolas"/>
              </a:rPr>
            </a:br>
            <a:r>
              <a:rPr lang="en-US" sz="1100" b="0" i="0" u="none" strike="noStrike" cap="none">
                <a:solidFill>
                  <a:srgbClr val="6A9955"/>
                </a:solidFill>
                <a:latin typeface="Consolas"/>
                <a:ea typeface="Consolas"/>
                <a:cs typeface="Consolas"/>
                <a:sym typeface="Consolas"/>
              </a:rPr>
              <a:t>// Loop through the buttons and add event listeners to each one</a:t>
            </a:r>
            <a:endParaRPr sz="1100" b="0" i="0" u="none" strike="noStrike" cap="none">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None/>
            </a:pPr>
            <a:r>
              <a:rPr lang="en-US" sz="1100" b="0" i="0" u="none" strike="noStrike" cap="none">
                <a:solidFill>
                  <a:srgbClr val="4FC1FF"/>
                </a:solidFill>
                <a:latin typeface="Consolas"/>
                <a:ea typeface="Consolas"/>
                <a:cs typeface="Consolas"/>
                <a:sym typeface="Consolas"/>
              </a:rPr>
              <a:t>readMoreButtons</a:t>
            </a:r>
            <a:r>
              <a:rPr lang="en-US" sz="1100" b="0" i="0" u="none" strike="noStrike" cap="none">
                <a:solidFill>
                  <a:srgbClr val="D4D4D4"/>
                </a:solidFill>
                <a:latin typeface="Consolas"/>
                <a:ea typeface="Consolas"/>
                <a:cs typeface="Consolas"/>
                <a:sym typeface="Consolas"/>
              </a:rPr>
              <a:t>.</a:t>
            </a:r>
            <a:r>
              <a:rPr lang="en-US" sz="1100" b="0" i="0" u="none" strike="noStrike" cap="none">
                <a:solidFill>
                  <a:srgbClr val="DCDCAA"/>
                </a:solidFill>
                <a:latin typeface="Consolas"/>
                <a:ea typeface="Consolas"/>
                <a:cs typeface="Consolas"/>
                <a:sym typeface="Consolas"/>
              </a:rPr>
              <a:t>forEach</a:t>
            </a:r>
            <a:r>
              <a:rPr lang="en-US" sz="1100" b="0" i="0" u="none" strike="noStrike" cap="none">
                <a:solidFill>
                  <a:srgbClr val="D4D4D4"/>
                </a:solidFill>
                <a:latin typeface="Consolas"/>
                <a:ea typeface="Consolas"/>
                <a:cs typeface="Consolas"/>
                <a:sym typeface="Consolas"/>
              </a:rPr>
              <a:t>(</a:t>
            </a:r>
            <a:r>
              <a:rPr lang="en-US" sz="1100" b="0" i="0" u="none" strike="noStrike" cap="none">
                <a:solidFill>
                  <a:srgbClr val="9CDCFE"/>
                </a:solidFill>
                <a:latin typeface="Consolas"/>
                <a:ea typeface="Consolas"/>
                <a:cs typeface="Consolas"/>
                <a:sym typeface="Consolas"/>
              </a:rPr>
              <a:t>button</a:t>
            </a:r>
            <a:r>
              <a:rPr lang="en-US" sz="1100" b="0" i="0" u="none" strike="noStrike" cap="none">
                <a:solidFill>
                  <a:srgbClr val="D4D4D4"/>
                </a:solidFill>
                <a:latin typeface="Consolas"/>
                <a:ea typeface="Consolas"/>
                <a:cs typeface="Consolas"/>
                <a:sym typeface="Consolas"/>
              </a:rPr>
              <a:t> </a:t>
            </a:r>
            <a:r>
              <a:rPr lang="en-US" sz="1100" b="0" i="0" u="none" strike="noStrike" cap="none">
                <a:solidFill>
                  <a:srgbClr val="569CD6"/>
                </a:solidFill>
                <a:latin typeface="Consolas"/>
                <a:ea typeface="Consolas"/>
                <a:cs typeface="Consolas"/>
                <a:sym typeface="Consolas"/>
              </a:rPr>
              <a:t>=&gt;</a:t>
            </a:r>
            <a:r>
              <a:rPr lang="en-US" sz="1100" b="0" i="0" u="none" strike="noStrike" cap="none">
                <a:solidFill>
                  <a:srgbClr val="D4D4D4"/>
                </a:solidFill>
                <a:latin typeface="Consolas"/>
                <a:ea typeface="Consolas"/>
                <a:cs typeface="Consolas"/>
                <a:sym typeface="Consolas"/>
              </a:rPr>
              <a:t> {</a:t>
            </a:r>
            <a:endParaRPr/>
          </a:p>
          <a:p>
            <a:pPr marL="0" marR="0" lvl="0" indent="0" algn="l" rtl="0">
              <a:lnSpc>
                <a:spcPct val="100000"/>
              </a:lnSpc>
              <a:spcBef>
                <a:spcPts val="0"/>
              </a:spcBef>
              <a:spcAft>
                <a:spcPts val="0"/>
              </a:spcAft>
              <a:buNone/>
            </a:pPr>
            <a:r>
              <a:rPr lang="en-US" sz="1100" b="0" i="0" u="none" strike="noStrike" cap="none">
                <a:solidFill>
                  <a:srgbClr val="D4D4D4"/>
                </a:solidFill>
                <a:latin typeface="Consolas"/>
                <a:ea typeface="Consolas"/>
                <a:cs typeface="Consolas"/>
                <a:sym typeface="Consolas"/>
              </a:rPr>
              <a:t>  </a:t>
            </a:r>
            <a:r>
              <a:rPr lang="en-US" sz="1100" b="0" i="0" u="none" strike="noStrike" cap="none">
                <a:solidFill>
                  <a:srgbClr val="9CDCFE"/>
                </a:solidFill>
                <a:latin typeface="Consolas"/>
                <a:ea typeface="Consolas"/>
                <a:cs typeface="Consolas"/>
                <a:sym typeface="Consolas"/>
              </a:rPr>
              <a:t>button</a:t>
            </a:r>
            <a:r>
              <a:rPr lang="en-US" sz="1100" b="0" i="0" u="none" strike="noStrike" cap="none">
                <a:solidFill>
                  <a:srgbClr val="D4D4D4"/>
                </a:solidFill>
                <a:latin typeface="Consolas"/>
                <a:ea typeface="Consolas"/>
                <a:cs typeface="Consolas"/>
                <a:sym typeface="Consolas"/>
              </a:rPr>
              <a:t>.</a:t>
            </a:r>
            <a:r>
              <a:rPr lang="en-US" sz="1100" b="0" i="0" u="none" strike="noStrike" cap="none">
                <a:solidFill>
                  <a:srgbClr val="DCDCAA"/>
                </a:solidFill>
                <a:latin typeface="Consolas"/>
                <a:ea typeface="Consolas"/>
                <a:cs typeface="Consolas"/>
                <a:sym typeface="Consolas"/>
              </a:rPr>
              <a:t>addEventListener</a:t>
            </a:r>
            <a:r>
              <a:rPr lang="en-US" sz="1100" b="0" i="0" u="none" strike="noStrike" cap="none">
                <a:solidFill>
                  <a:srgbClr val="D4D4D4"/>
                </a:solidFill>
                <a:latin typeface="Consolas"/>
                <a:ea typeface="Consolas"/>
                <a:cs typeface="Consolas"/>
                <a:sym typeface="Consolas"/>
              </a:rPr>
              <a:t>(</a:t>
            </a:r>
            <a:r>
              <a:rPr lang="en-US" sz="1100" b="0" i="0" u="none" strike="noStrike" cap="none">
                <a:solidFill>
                  <a:srgbClr val="CE9178"/>
                </a:solidFill>
                <a:latin typeface="Consolas"/>
                <a:ea typeface="Consolas"/>
                <a:cs typeface="Consolas"/>
                <a:sym typeface="Consolas"/>
              </a:rPr>
              <a:t>'click'</a:t>
            </a:r>
            <a:r>
              <a:rPr lang="en-US" sz="1100" b="0" i="0" u="none" strike="noStrike" cap="none">
                <a:solidFill>
                  <a:srgbClr val="D4D4D4"/>
                </a:solidFill>
                <a:latin typeface="Consolas"/>
                <a:ea typeface="Consolas"/>
                <a:cs typeface="Consolas"/>
                <a:sym typeface="Consolas"/>
              </a:rPr>
              <a:t>, () </a:t>
            </a:r>
            <a:r>
              <a:rPr lang="en-US" sz="1100" b="0" i="0" u="none" strike="noStrike" cap="none">
                <a:solidFill>
                  <a:srgbClr val="569CD6"/>
                </a:solidFill>
                <a:latin typeface="Consolas"/>
                <a:ea typeface="Consolas"/>
                <a:cs typeface="Consolas"/>
                <a:sym typeface="Consolas"/>
              </a:rPr>
              <a:t>=&gt;</a:t>
            </a:r>
            <a:r>
              <a:rPr lang="en-US" sz="1100" b="0" i="0" u="none" strike="noStrike" cap="none">
                <a:solidFill>
                  <a:srgbClr val="D4D4D4"/>
                </a:solidFill>
                <a:latin typeface="Consolas"/>
                <a:ea typeface="Consolas"/>
                <a:cs typeface="Consolas"/>
                <a:sym typeface="Consolas"/>
              </a:rPr>
              <a:t> {</a:t>
            </a:r>
            <a:endParaRPr/>
          </a:p>
          <a:p>
            <a:pPr marL="0" marR="0" lvl="0" indent="0" algn="l" rtl="0">
              <a:lnSpc>
                <a:spcPct val="100000"/>
              </a:lnSpc>
              <a:spcBef>
                <a:spcPts val="0"/>
              </a:spcBef>
              <a:spcAft>
                <a:spcPts val="0"/>
              </a:spcAft>
              <a:buNone/>
            </a:pPr>
            <a:r>
              <a:rPr lang="en-US" sz="1100" b="0" i="0" u="none" strike="noStrike" cap="none">
                <a:solidFill>
                  <a:srgbClr val="D4D4D4"/>
                </a:solidFill>
                <a:latin typeface="Consolas"/>
                <a:ea typeface="Consolas"/>
                <a:cs typeface="Consolas"/>
                <a:sym typeface="Consolas"/>
              </a:rPr>
              <a:t>    </a:t>
            </a:r>
            <a:r>
              <a:rPr lang="en-US" sz="1100" b="0" i="0" u="none" strike="noStrike" cap="none">
                <a:solidFill>
                  <a:srgbClr val="6A9955"/>
                </a:solidFill>
                <a:latin typeface="Consolas"/>
                <a:ea typeface="Consolas"/>
                <a:cs typeface="Consolas"/>
                <a:sym typeface="Consolas"/>
              </a:rPr>
              <a:t>// Get the corresponding article</a:t>
            </a:r>
            <a:endParaRPr sz="1100" b="0" i="0" u="none" strike="noStrike" cap="none">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None/>
            </a:pPr>
            <a:r>
              <a:rPr lang="en-US" sz="1100" b="0" i="0" u="none" strike="noStrike" cap="none">
                <a:solidFill>
                  <a:srgbClr val="D4D4D4"/>
                </a:solidFill>
                <a:latin typeface="Consolas"/>
                <a:ea typeface="Consolas"/>
                <a:cs typeface="Consolas"/>
                <a:sym typeface="Consolas"/>
              </a:rPr>
              <a:t>    </a:t>
            </a:r>
            <a:r>
              <a:rPr lang="en-US" sz="1100" b="0" i="0" u="none" strike="noStrike" cap="none">
                <a:solidFill>
                  <a:srgbClr val="569CD6"/>
                </a:solidFill>
                <a:latin typeface="Consolas"/>
                <a:ea typeface="Consolas"/>
                <a:cs typeface="Consolas"/>
                <a:sym typeface="Consolas"/>
              </a:rPr>
              <a:t>const</a:t>
            </a:r>
            <a:r>
              <a:rPr lang="en-US" sz="1100" b="0" i="0" u="none" strike="noStrike" cap="none">
                <a:solidFill>
                  <a:srgbClr val="D4D4D4"/>
                </a:solidFill>
                <a:latin typeface="Consolas"/>
                <a:ea typeface="Consolas"/>
                <a:cs typeface="Consolas"/>
                <a:sym typeface="Consolas"/>
              </a:rPr>
              <a:t> </a:t>
            </a:r>
            <a:r>
              <a:rPr lang="en-US" sz="1100" b="0" i="0" u="none" strike="noStrike" cap="none">
                <a:solidFill>
                  <a:srgbClr val="4FC1FF"/>
                </a:solidFill>
                <a:latin typeface="Consolas"/>
                <a:ea typeface="Consolas"/>
                <a:cs typeface="Consolas"/>
                <a:sym typeface="Consolas"/>
              </a:rPr>
              <a:t>article</a:t>
            </a:r>
            <a:r>
              <a:rPr lang="en-US" sz="1100" b="0" i="0" u="none" strike="noStrike" cap="none">
                <a:solidFill>
                  <a:srgbClr val="D4D4D4"/>
                </a:solidFill>
                <a:latin typeface="Consolas"/>
                <a:ea typeface="Consolas"/>
                <a:cs typeface="Consolas"/>
                <a:sym typeface="Consolas"/>
              </a:rPr>
              <a:t> = </a:t>
            </a:r>
            <a:r>
              <a:rPr lang="en-US" sz="1100" b="0" i="0" u="none" strike="noStrike" cap="none">
                <a:solidFill>
                  <a:srgbClr val="9CDCFE"/>
                </a:solidFill>
                <a:latin typeface="Consolas"/>
                <a:ea typeface="Consolas"/>
                <a:cs typeface="Consolas"/>
                <a:sym typeface="Consolas"/>
              </a:rPr>
              <a:t>button</a:t>
            </a:r>
            <a:r>
              <a:rPr lang="en-US" sz="1100" b="0" i="0" u="none" strike="noStrike" cap="none">
                <a:solidFill>
                  <a:srgbClr val="D4D4D4"/>
                </a:solidFill>
                <a:latin typeface="Consolas"/>
                <a:ea typeface="Consolas"/>
                <a:cs typeface="Consolas"/>
                <a:sym typeface="Consolas"/>
              </a:rPr>
              <a:t>.</a:t>
            </a:r>
            <a:r>
              <a:rPr lang="en-US" sz="1100" b="0" i="0" u="none" strike="noStrike" cap="none">
                <a:solidFill>
                  <a:srgbClr val="4FC1FF"/>
                </a:solidFill>
                <a:latin typeface="Consolas"/>
                <a:ea typeface="Consolas"/>
                <a:cs typeface="Consolas"/>
                <a:sym typeface="Consolas"/>
              </a:rPr>
              <a:t>parentNode</a:t>
            </a:r>
            <a:r>
              <a:rPr lang="en-US" sz="1100" b="0" i="0" u="none" strike="noStrike" cap="none">
                <a:solidFill>
                  <a:srgbClr val="D4D4D4"/>
                </a:solidFill>
                <a:latin typeface="Consolas"/>
                <a:ea typeface="Consolas"/>
                <a:cs typeface="Consolas"/>
                <a:sym typeface="Consolas"/>
              </a:rPr>
              <a:t>.</a:t>
            </a:r>
            <a:r>
              <a:rPr lang="en-US" sz="1100" b="0" i="0" u="none" strike="noStrike" cap="none">
                <a:solidFill>
                  <a:srgbClr val="4FC1FF"/>
                </a:solidFill>
                <a:latin typeface="Consolas"/>
                <a:ea typeface="Consolas"/>
                <a:cs typeface="Consolas"/>
                <a:sym typeface="Consolas"/>
              </a:rPr>
              <a:t>parentNode</a:t>
            </a:r>
            <a:r>
              <a:rPr lang="en-US" sz="1100" b="0" i="0" u="none" strike="noStrike" cap="none">
                <a:solidFill>
                  <a:srgbClr val="D4D4D4"/>
                </a:solidFill>
                <a:latin typeface="Consolas"/>
                <a:ea typeface="Consolas"/>
                <a:cs typeface="Consolas"/>
                <a:sym typeface="Consolas"/>
              </a:rPr>
              <a:t>;</a:t>
            </a:r>
            <a:endParaRPr/>
          </a:p>
          <a:p>
            <a:pPr marL="0" marR="0" lvl="0" indent="0" algn="l" rtl="0">
              <a:lnSpc>
                <a:spcPct val="100000"/>
              </a:lnSpc>
              <a:spcBef>
                <a:spcPts val="0"/>
              </a:spcBef>
              <a:spcAft>
                <a:spcPts val="0"/>
              </a:spcAft>
              <a:buNone/>
            </a:pPr>
            <a:r>
              <a:rPr lang="en-US" sz="1100" b="0" i="0" u="none" strike="noStrike" cap="none">
                <a:solidFill>
                  <a:srgbClr val="D4D4D4"/>
                </a:solidFill>
                <a:latin typeface="Consolas"/>
                <a:ea typeface="Consolas"/>
                <a:cs typeface="Consolas"/>
                <a:sym typeface="Consolas"/>
              </a:rPr>
              <a:t/>
            </a:r>
            <a:br>
              <a:rPr lang="en-US" sz="1100" b="0" i="0" u="none" strike="noStrike" cap="none">
                <a:solidFill>
                  <a:srgbClr val="D4D4D4"/>
                </a:solidFill>
                <a:latin typeface="Consolas"/>
                <a:ea typeface="Consolas"/>
                <a:cs typeface="Consolas"/>
                <a:sym typeface="Consolas"/>
              </a:rPr>
            </a:br>
            <a:r>
              <a:rPr lang="en-US" sz="1100" b="0" i="0" u="none" strike="noStrike" cap="none">
                <a:solidFill>
                  <a:srgbClr val="D4D4D4"/>
                </a:solidFill>
                <a:latin typeface="Consolas"/>
                <a:ea typeface="Consolas"/>
                <a:cs typeface="Consolas"/>
                <a:sym typeface="Consolas"/>
              </a:rPr>
              <a:t>    </a:t>
            </a:r>
            <a:r>
              <a:rPr lang="en-US" sz="1100" b="0" i="0" u="none" strike="noStrike" cap="none">
                <a:solidFill>
                  <a:srgbClr val="6A9955"/>
                </a:solidFill>
                <a:latin typeface="Consolas"/>
                <a:ea typeface="Consolas"/>
                <a:cs typeface="Consolas"/>
                <a:sym typeface="Consolas"/>
              </a:rPr>
              <a:t>// Toggle the "show-more" class on the article</a:t>
            </a:r>
            <a:endParaRPr sz="1100" b="0" i="0" u="none" strike="noStrike" cap="none">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None/>
            </a:pPr>
            <a:r>
              <a:rPr lang="en-US" sz="1100" b="0" i="0" u="none" strike="noStrike" cap="none">
                <a:solidFill>
                  <a:srgbClr val="D4D4D4"/>
                </a:solidFill>
                <a:latin typeface="Consolas"/>
                <a:ea typeface="Consolas"/>
                <a:cs typeface="Consolas"/>
                <a:sym typeface="Consolas"/>
              </a:rPr>
              <a:t>    </a:t>
            </a:r>
            <a:r>
              <a:rPr lang="en-US" sz="1100" b="0" i="0" u="none" strike="noStrike" cap="none">
                <a:solidFill>
                  <a:srgbClr val="4FC1FF"/>
                </a:solidFill>
                <a:latin typeface="Consolas"/>
                <a:ea typeface="Consolas"/>
                <a:cs typeface="Consolas"/>
                <a:sym typeface="Consolas"/>
              </a:rPr>
              <a:t>article</a:t>
            </a:r>
            <a:r>
              <a:rPr lang="en-US" sz="1100" b="0" i="0" u="none" strike="noStrike" cap="none">
                <a:solidFill>
                  <a:srgbClr val="D4D4D4"/>
                </a:solidFill>
                <a:latin typeface="Consolas"/>
                <a:ea typeface="Consolas"/>
                <a:cs typeface="Consolas"/>
                <a:sym typeface="Consolas"/>
              </a:rPr>
              <a:t>.</a:t>
            </a:r>
            <a:r>
              <a:rPr lang="en-US" sz="1100" b="0" i="0" u="none" strike="noStrike" cap="none">
                <a:solidFill>
                  <a:srgbClr val="9CDCFE"/>
                </a:solidFill>
                <a:latin typeface="Consolas"/>
                <a:ea typeface="Consolas"/>
                <a:cs typeface="Consolas"/>
                <a:sym typeface="Consolas"/>
              </a:rPr>
              <a:t>classList</a:t>
            </a:r>
            <a:r>
              <a:rPr lang="en-US" sz="1100" b="0" i="0" u="none" strike="noStrike" cap="none">
                <a:solidFill>
                  <a:srgbClr val="D4D4D4"/>
                </a:solidFill>
                <a:latin typeface="Consolas"/>
                <a:ea typeface="Consolas"/>
                <a:cs typeface="Consolas"/>
                <a:sym typeface="Consolas"/>
              </a:rPr>
              <a:t>.</a:t>
            </a:r>
            <a:r>
              <a:rPr lang="en-US" sz="1100" b="0" i="0" u="none" strike="noStrike" cap="none">
                <a:solidFill>
                  <a:srgbClr val="DCDCAA"/>
                </a:solidFill>
                <a:latin typeface="Consolas"/>
                <a:ea typeface="Consolas"/>
                <a:cs typeface="Consolas"/>
                <a:sym typeface="Consolas"/>
              </a:rPr>
              <a:t>toggle</a:t>
            </a:r>
            <a:r>
              <a:rPr lang="en-US" sz="1100" b="0" i="0" u="none" strike="noStrike" cap="none">
                <a:solidFill>
                  <a:srgbClr val="D4D4D4"/>
                </a:solidFill>
                <a:latin typeface="Consolas"/>
                <a:ea typeface="Consolas"/>
                <a:cs typeface="Consolas"/>
                <a:sym typeface="Consolas"/>
              </a:rPr>
              <a:t>(</a:t>
            </a:r>
            <a:r>
              <a:rPr lang="en-US" sz="1100" b="0" i="0" u="none" strike="noStrike" cap="none">
                <a:solidFill>
                  <a:srgbClr val="CE9178"/>
                </a:solidFill>
                <a:latin typeface="Consolas"/>
                <a:ea typeface="Consolas"/>
                <a:cs typeface="Consolas"/>
                <a:sym typeface="Consolas"/>
              </a:rPr>
              <a:t>'show-more'</a:t>
            </a:r>
            <a:r>
              <a:rPr lang="en-US" sz="1100" b="0" i="0" u="none" strike="noStrike" cap="none">
                <a:solidFill>
                  <a:srgbClr val="D4D4D4"/>
                </a:solidFill>
                <a:latin typeface="Consolas"/>
                <a:ea typeface="Consolas"/>
                <a:cs typeface="Consolas"/>
                <a:sym typeface="Consolas"/>
              </a:rPr>
              <a:t>);</a:t>
            </a:r>
            <a:endParaRPr/>
          </a:p>
          <a:p>
            <a:pPr marL="0" marR="0" lvl="0" indent="0" algn="l" rtl="0">
              <a:lnSpc>
                <a:spcPct val="100000"/>
              </a:lnSpc>
              <a:spcBef>
                <a:spcPts val="0"/>
              </a:spcBef>
              <a:spcAft>
                <a:spcPts val="0"/>
              </a:spcAft>
              <a:buNone/>
            </a:pPr>
            <a:r>
              <a:rPr lang="en-US" sz="1100" b="0" i="0" u="none" strike="noStrike" cap="none">
                <a:solidFill>
                  <a:srgbClr val="D4D4D4"/>
                </a:solidFill>
                <a:latin typeface="Consolas"/>
                <a:ea typeface="Consolas"/>
                <a:cs typeface="Consolas"/>
                <a:sym typeface="Consolas"/>
              </a:rPr>
              <a:t/>
            </a:r>
            <a:br>
              <a:rPr lang="en-US" sz="1100" b="0" i="0" u="none" strike="noStrike" cap="none">
                <a:solidFill>
                  <a:srgbClr val="D4D4D4"/>
                </a:solidFill>
                <a:latin typeface="Consolas"/>
                <a:ea typeface="Consolas"/>
                <a:cs typeface="Consolas"/>
                <a:sym typeface="Consolas"/>
              </a:rPr>
            </a:br>
            <a:r>
              <a:rPr lang="en-US" sz="1100" b="0" i="0" u="none" strike="noStrike" cap="none">
                <a:solidFill>
                  <a:srgbClr val="D4D4D4"/>
                </a:solidFill>
                <a:latin typeface="Consolas"/>
                <a:ea typeface="Consolas"/>
                <a:cs typeface="Consolas"/>
                <a:sym typeface="Consolas"/>
              </a:rPr>
              <a:t>    </a:t>
            </a:r>
            <a:r>
              <a:rPr lang="en-US" sz="1100" b="0" i="0" u="none" strike="noStrike" cap="none">
                <a:solidFill>
                  <a:srgbClr val="6A9955"/>
                </a:solidFill>
                <a:latin typeface="Consolas"/>
                <a:ea typeface="Consolas"/>
                <a:cs typeface="Consolas"/>
                <a:sym typeface="Consolas"/>
              </a:rPr>
              <a:t>// Update the button text</a:t>
            </a:r>
            <a:endParaRPr sz="1100" b="0" i="0" u="none" strike="noStrike" cap="none">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None/>
            </a:pPr>
            <a:r>
              <a:rPr lang="en-US" sz="1100" b="0" i="0" u="none" strike="noStrike" cap="none">
                <a:solidFill>
                  <a:srgbClr val="D4D4D4"/>
                </a:solidFill>
                <a:latin typeface="Consolas"/>
                <a:ea typeface="Consolas"/>
                <a:cs typeface="Consolas"/>
                <a:sym typeface="Consolas"/>
              </a:rPr>
              <a:t>    </a:t>
            </a:r>
            <a:r>
              <a:rPr lang="en-US" sz="1100" b="0" i="0" u="none" strike="noStrike" cap="none">
                <a:solidFill>
                  <a:srgbClr val="C586C0"/>
                </a:solidFill>
                <a:latin typeface="Consolas"/>
                <a:ea typeface="Consolas"/>
                <a:cs typeface="Consolas"/>
                <a:sym typeface="Consolas"/>
              </a:rPr>
              <a:t>if</a:t>
            </a:r>
            <a:r>
              <a:rPr lang="en-US" sz="1100" b="0" i="0" u="none" strike="noStrike" cap="none">
                <a:solidFill>
                  <a:srgbClr val="D4D4D4"/>
                </a:solidFill>
                <a:latin typeface="Consolas"/>
                <a:ea typeface="Consolas"/>
                <a:cs typeface="Consolas"/>
                <a:sym typeface="Consolas"/>
              </a:rPr>
              <a:t> (</a:t>
            </a:r>
            <a:r>
              <a:rPr lang="en-US" sz="1100" b="0" i="0" u="none" strike="noStrike" cap="none">
                <a:solidFill>
                  <a:srgbClr val="9CDCFE"/>
                </a:solidFill>
                <a:latin typeface="Consolas"/>
                <a:ea typeface="Consolas"/>
                <a:cs typeface="Consolas"/>
                <a:sym typeface="Consolas"/>
              </a:rPr>
              <a:t>button</a:t>
            </a:r>
            <a:r>
              <a:rPr lang="en-US" sz="1100" b="0" i="0" u="none" strike="noStrike" cap="none">
                <a:solidFill>
                  <a:srgbClr val="D4D4D4"/>
                </a:solidFill>
                <a:latin typeface="Consolas"/>
                <a:ea typeface="Consolas"/>
                <a:cs typeface="Consolas"/>
                <a:sym typeface="Consolas"/>
              </a:rPr>
              <a:t>.</a:t>
            </a:r>
            <a:r>
              <a:rPr lang="en-US" sz="1100" b="0" i="0" u="none" strike="noStrike" cap="none">
                <a:solidFill>
                  <a:srgbClr val="9CDCFE"/>
                </a:solidFill>
                <a:latin typeface="Consolas"/>
                <a:ea typeface="Consolas"/>
                <a:cs typeface="Consolas"/>
                <a:sym typeface="Consolas"/>
              </a:rPr>
              <a:t>textContent</a:t>
            </a:r>
            <a:r>
              <a:rPr lang="en-US" sz="1100" b="0" i="0" u="none" strike="noStrike" cap="none">
                <a:solidFill>
                  <a:srgbClr val="D4D4D4"/>
                </a:solidFill>
                <a:latin typeface="Consolas"/>
                <a:ea typeface="Consolas"/>
                <a:cs typeface="Consolas"/>
                <a:sym typeface="Consolas"/>
              </a:rPr>
              <a:t> === </a:t>
            </a:r>
            <a:r>
              <a:rPr lang="en-US" sz="1100" b="0" i="0" u="none" strike="noStrike" cap="none">
                <a:solidFill>
                  <a:srgbClr val="CE9178"/>
                </a:solidFill>
                <a:latin typeface="Consolas"/>
                <a:ea typeface="Consolas"/>
                <a:cs typeface="Consolas"/>
                <a:sym typeface="Consolas"/>
              </a:rPr>
              <a:t>'Read more'</a:t>
            </a:r>
            <a:r>
              <a:rPr lang="en-US" sz="1100" b="0" i="0" u="none" strike="noStrike" cap="none">
                <a:solidFill>
                  <a:srgbClr val="D4D4D4"/>
                </a:solidFill>
                <a:latin typeface="Consolas"/>
                <a:ea typeface="Consolas"/>
                <a:cs typeface="Consolas"/>
                <a:sym typeface="Consolas"/>
              </a:rPr>
              <a:t>) {</a:t>
            </a:r>
            <a:endParaRPr/>
          </a:p>
          <a:p>
            <a:pPr marL="0" marR="0" lvl="0" indent="0" algn="l" rtl="0">
              <a:lnSpc>
                <a:spcPct val="100000"/>
              </a:lnSpc>
              <a:spcBef>
                <a:spcPts val="0"/>
              </a:spcBef>
              <a:spcAft>
                <a:spcPts val="0"/>
              </a:spcAft>
              <a:buNone/>
            </a:pPr>
            <a:r>
              <a:rPr lang="en-US" sz="1100" b="0" i="0" u="none" strike="noStrike" cap="none">
                <a:solidFill>
                  <a:srgbClr val="D4D4D4"/>
                </a:solidFill>
                <a:latin typeface="Consolas"/>
                <a:ea typeface="Consolas"/>
                <a:cs typeface="Consolas"/>
                <a:sym typeface="Consolas"/>
              </a:rPr>
              <a:t>      </a:t>
            </a:r>
            <a:r>
              <a:rPr lang="en-US" sz="1100" b="0" i="0" u="none" strike="noStrike" cap="none">
                <a:solidFill>
                  <a:srgbClr val="9CDCFE"/>
                </a:solidFill>
                <a:latin typeface="Consolas"/>
                <a:ea typeface="Consolas"/>
                <a:cs typeface="Consolas"/>
                <a:sym typeface="Consolas"/>
              </a:rPr>
              <a:t>button</a:t>
            </a:r>
            <a:r>
              <a:rPr lang="en-US" sz="1100" b="0" i="0" u="none" strike="noStrike" cap="none">
                <a:solidFill>
                  <a:srgbClr val="D4D4D4"/>
                </a:solidFill>
                <a:latin typeface="Consolas"/>
                <a:ea typeface="Consolas"/>
                <a:cs typeface="Consolas"/>
                <a:sym typeface="Consolas"/>
              </a:rPr>
              <a:t>.</a:t>
            </a:r>
            <a:r>
              <a:rPr lang="en-US" sz="1100" b="0" i="0" u="none" strike="noStrike" cap="none">
                <a:solidFill>
                  <a:srgbClr val="9CDCFE"/>
                </a:solidFill>
                <a:latin typeface="Consolas"/>
                <a:ea typeface="Consolas"/>
                <a:cs typeface="Consolas"/>
                <a:sym typeface="Consolas"/>
              </a:rPr>
              <a:t>textContent</a:t>
            </a:r>
            <a:r>
              <a:rPr lang="en-US" sz="1100" b="0" i="0" u="none" strike="noStrike" cap="none">
                <a:solidFill>
                  <a:srgbClr val="D4D4D4"/>
                </a:solidFill>
                <a:latin typeface="Consolas"/>
                <a:ea typeface="Consolas"/>
                <a:cs typeface="Consolas"/>
                <a:sym typeface="Consolas"/>
              </a:rPr>
              <a:t> = </a:t>
            </a:r>
            <a:r>
              <a:rPr lang="en-US" sz="1100" b="0" i="0" u="none" strike="noStrike" cap="none">
                <a:solidFill>
                  <a:srgbClr val="CE9178"/>
                </a:solidFill>
                <a:latin typeface="Consolas"/>
                <a:ea typeface="Consolas"/>
                <a:cs typeface="Consolas"/>
                <a:sym typeface="Consolas"/>
              </a:rPr>
              <a:t>'Read less'</a:t>
            </a:r>
            <a:r>
              <a:rPr lang="en-US" sz="1100" b="0" i="0" u="none" strike="noStrike" cap="none">
                <a:solidFill>
                  <a:srgbClr val="D4D4D4"/>
                </a:solidFill>
                <a:latin typeface="Consolas"/>
                <a:ea typeface="Consolas"/>
                <a:cs typeface="Consolas"/>
                <a:sym typeface="Consolas"/>
              </a:rPr>
              <a:t>;</a:t>
            </a:r>
            <a:endParaRPr/>
          </a:p>
          <a:p>
            <a:pPr marL="0" marR="0" lvl="0" indent="0" algn="l" rtl="0">
              <a:lnSpc>
                <a:spcPct val="100000"/>
              </a:lnSpc>
              <a:spcBef>
                <a:spcPts val="0"/>
              </a:spcBef>
              <a:spcAft>
                <a:spcPts val="0"/>
              </a:spcAft>
              <a:buNone/>
            </a:pPr>
            <a:r>
              <a:rPr lang="en-US" sz="1100" b="0" i="0" u="none" strike="noStrike" cap="none">
                <a:solidFill>
                  <a:srgbClr val="D4D4D4"/>
                </a:solidFill>
                <a:latin typeface="Consolas"/>
                <a:ea typeface="Consolas"/>
                <a:cs typeface="Consolas"/>
                <a:sym typeface="Consolas"/>
              </a:rPr>
              <a:t>    } </a:t>
            </a:r>
            <a:r>
              <a:rPr lang="en-US" sz="1100" b="0" i="0" u="none" strike="noStrike" cap="none">
                <a:solidFill>
                  <a:srgbClr val="C586C0"/>
                </a:solidFill>
                <a:latin typeface="Consolas"/>
                <a:ea typeface="Consolas"/>
                <a:cs typeface="Consolas"/>
                <a:sym typeface="Consolas"/>
              </a:rPr>
              <a:t>else</a:t>
            </a:r>
            <a:r>
              <a:rPr lang="en-US" sz="1100" b="0" i="0" u="none" strike="noStrike" cap="none">
                <a:solidFill>
                  <a:srgbClr val="D4D4D4"/>
                </a:solidFill>
                <a:latin typeface="Consolas"/>
                <a:ea typeface="Consolas"/>
                <a:cs typeface="Consolas"/>
                <a:sym typeface="Consolas"/>
              </a:rPr>
              <a:t> {</a:t>
            </a:r>
            <a:endParaRPr/>
          </a:p>
          <a:p>
            <a:pPr marL="0" marR="0" lvl="0" indent="0" algn="l" rtl="0">
              <a:lnSpc>
                <a:spcPct val="100000"/>
              </a:lnSpc>
              <a:spcBef>
                <a:spcPts val="0"/>
              </a:spcBef>
              <a:spcAft>
                <a:spcPts val="0"/>
              </a:spcAft>
              <a:buNone/>
            </a:pPr>
            <a:r>
              <a:rPr lang="en-US" sz="1100" b="0" i="0" u="none" strike="noStrike" cap="none">
                <a:solidFill>
                  <a:srgbClr val="D4D4D4"/>
                </a:solidFill>
                <a:latin typeface="Consolas"/>
                <a:ea typeface="Consolas"/>
                <a:cs typeface="Consolas"/>
                <a:sym typeface="Consolas"/>
              </a:rPr>
              <a:t>      </a:t>
            </a:r>
            <a:r>
              <a:rPr lang="en-US" sz="1100" b="0" i="0" u="none" strike="noStrike" cap="none">
                <a:solidFill>
                  <a:srgbClr val="9CDCFE"/>
                </a:solidFill>
                <a:latin typeface="Consolas"/>
                <a:ea typeface="Consolas"/>
                <a:cs typeface="Consolas"/>
                <a:sym typeface="Consolas"/>
              </a:rPr>
              <a:t>button</a:t>
            </a:r>
            <a:r>
              <a:rPr lang="en-US" sz="1100" b="0" i="0" u="none" strike="noStrike" cap="none">
                <a:solidFill>
                  <a:srgbClr val="D4D4D4"/>
                </a:solidFill>
                <a:latin typeface="Consolas"/>
                <a:ea typeface="Consolas"/>
                <a:cs typeface="Consolas"/>
                <a:sym typeface="Consolas"/>
              </a:rPr>
              <a:t>.</a:t>
            </a:r>
            <a:r>
              <a:rPr lang="en-US" sz="1100" b="0" i="0" u="none" strike="noStrike" cap="none">
                <a:solidFill>
                  <a:srgbClr val="9CDCFE"/>
                </a:solidFill>
                <a:latin typeface="Consolas"/>
                <a:ea typeface="Consolas"/>
                <a:cs typeface="Consolas"/>
                <a:sym typeface="Consolas"/>
              </a:rPr>
              <a:t>textContent</a:t>
            </a:r>
            <a:r>
              <a:rPr lang="en-US" sz="1100" b="0" i="0" u="none" strike="noStrike" cap="none">
                <a:solidFill>
                  <a:srgbClr val="D4D4D4"/>
                </a:solidFill>
                <a:latin typeface="Consolas"/>
                <a:ea typeface="Consolas"/>
                <a:cs typeface="Consolas"/>
                <a:sym typeface="Consolas"/>
              </a:rPr>
              <a:t> = </a:t>
            </a:r>
            <a:r>
              <a:rPr lang="en-US" sz="1100" b="0" i="0" u="none" strike="noStrike" cap="none">
                <a:solidFill>
                  <a:srgbClr val="CE9178"/>
                </a:solidFill>
                <a:latin typeface="Consolas"/>
                <a:ea typeface="Consolas"/>
                <a:cs typeface="Consolas"/>
                <a:sym typeface="Consolas"/>
              </a:rPr>
              <a:t>'Read more'</a:t>
            </a:r>
            <a:r>
              <a:rPr lang="en-US" sz="1100" b="0" i="0" u="none" strike="noStrike" cap="none">
                <a:solidFill>
                  <a:srgbClr val="D4D4D4"/>
                </a:solidFill>
                <a:latin typeface="Consolas"/>
                <a:ea typeface="Consolas"/>
                <a:cs typeface="Consolas"/>
                <a:sym typeface="Consolas"/>
              </a:rPr>
              <a:t>;</a:t>
            </a:r>
            <a:endParaRPr/>
          </a:p>
          <a:p>
            <a:pPr marL="0" marR="0" lvl="0" indent="0" algn="l" rtl="0">
              <a:lnSpc>
                <a:spcPct val="100000"/>
              </a:lnSpc>
              <a:spcBef>
                <a:spcPts val="0"/>
              </a:spcBef>
              <a:spcAft>
                <a:spcPts val="0"/>
              </a:spcAft>
              <a:buNone/>
            </a:pPr>
            <a:r>
              <a:rPr lang="en-US" sz="1100" b="0" i="0" u="none" strike="noStrike" cap="none">
                <a:solidFill>
                  <a:srgbClr val="D4D4D4"/>
                </a:solidFill>
                <a:latin typeface="Consolas"/>
                <a:ea typeface="Consolas"/>
                <a:cs typeface="Consolas"/>
                <a:sym typeface="Consolas"/>
              </a:rPr>
              <a:t>    }</a:t>
            </a:r>
            <a:endParaRPr/>
          </a:p>
          <a:p>
            <a:pPr marL="0" marR="0" lvl="0" indent="0" algn="l" rtl="0">
              <a:lnSpc>
                <a:spcPct val="100000"/>
              </a:lnSpc>
              <a:spcBef>
                <a:spcPts val="0"/>
              </a:spcBef>
              <a:spcAft>
                <a:spcPts val="0"/>
              </a:spcAft>
              <a:buNone/>
            </a:pPr>
            <a:r>
              <a:rPr lang="en-US" sz="1100" b="0" i="0" u="none" strike="noStrike" cap="none">
                <a:solidFill>
                  <a:srgbClr val="D4D4D4"/>
                </a:solidFill>
                <a:latin typeface="Consolas"/>
                <a:ea typeface="Consolas"/>
                <a:cs typeface="Consolas"/>
                <a:sym typeface="Consolas"/>
              </a:rPr>
              <a:t>  });</a:t>
            </a:r>
            <a:endParaRPr/>
          </a:p>
          <a:p>
            <a:pPr marL="0" marR="0" lvl="0" indent="0" algn="l" rtl="0">
              <a:lnSpc>
                <a:spcPct val="100000"/>
              </a:lnSpc>
              <a:spcBef>
                <a:spcPts val="0"/>
              </a:spcBef>
              <a:spcAft>
                <a:spcPts val="0"/>
              </a:spcAft>
              <a:buNone/>
            </a:pPr>
            <a:r>
              <a:rPr lang="en-US" sz="1100" b="0" i="0" u="none" strike="noStrike" cap="none">
                <a:solidFill>
                  <a:srgbClr val="D4D4D4"/>
                </a:solidFill>
                <a:latin typeface="Consolas"/>
                <a:ea typeface="Consolas"/>
                <a:cs typeface="Consolas"/>
                <a:sym typeface="Consolas"/>
              </a:rPr>
              <a:t>});</a:t>
            </a:r>
            <a:endParaRPr/>
          </a:p>
          <a:p>
            <a:pPr marL="0" marR="0" lvl="0" indent="0" algn="l" rtl="0">
              <a:lnSpc>
                <a:spcPct val="100000"/>
              </a:lnSpc>
              <a:spcBef>
                <a:spcPts val="0"/>
              </a:spcBef>
              <a:spcAft>
                <a:spcPts val="0"/>
              </a:spcAft>
              <a:buNone/>
            </a:pPr>
            <a:r>
              <a:rPr lang="en-US" sz="1100" b="0" i="0" u="none" strike="noStrike" cap="none">
                <a:solidFill>
                  <a:srgbClr val="D4D4D4"/>
                </a:solidFill>
                <a:latin typeface="Consolas"/>
                <a:ea typeface="Consolas"/>
                <a:cs typeface="Consolas"/>
                <a:sym typeface="Consolas"/>
              </a:rPr>
              <a:t/>
            </a:r>
            <a:br>
              <a:rPr lang="en-US" sz="1100" b="0" i="0" u="none" strike="noStrike" cap="none">
                <a:solidFill>
                  <a:srgbClr val="D4D4D4"/>
                </a:solidFill>
                <a:latin typeface="Consolas"/>
                <a:ea typeface="Consolas"/>
                <a:cs typeface="Consolas"/>
                <a:sym typeface="Consolas"/>
              </a:rPr>
            </a:br>
            <a:r>
              <a:rPr lang="en-US" sz="1100" b="0" i="0" u="none" strike="noStrike" cap="none">
                <a:solidFill>
                  <a:srgbClr val="6A9955"/>
                </a:solidFill>
                <a:latin typeface="Consolas"/>
                <a:ea typeface="Consolas"/>
                <a:cs typeface="Consolas"/>
                <a:sym typeface="Consolas"/>
              </a:rPr>
              <a:t>// Get the form</a:t>
            </a:r>
            <a:endParaRPr sz="1100" b="0" i="0" u="none" strike="noStrike" cap="none">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None/>
            </a:pPr>
            <a:r>
              <a:rPr lang="en-US" sz="1100" b="0" i="0" u="none" strike="noStrike" cap="none">
                <a:solidFill>
                  <a:srgbClr val="569CD6"/>
                </a:solidFill>
                <a:latin typeface="Consolas"/>
                <a:ea typeface="Consolas"/>
                <a:cs typeface="Consolas"/>
                <a:sym typeface="Consolas"/>
              </a:rPr>
              <a:t>const</a:t>
            </a:r>
            <a:r>
              <a:rPr lang="en-US" sz="1100" b="0" i="0" u="none" strike="noStrike" cap="none">
                <a:solidFill>
                  <a:srgbClr val="D4D4D4"/>
                </a:solidFill>
                <a:latin typeface="Consolas"/>
                <a:ea typeface="Consolas"/>
                <a:cs typeface="Consolas"/>
                <a:sym typeface="Consolas"/>
              </a:rPr>
              <a:t> </a:t>
            </a:r>
            <a:r>
              <a:rPr lang="en-US" sz="1100" b="0" i="0" u="none" strike="noStrike" cap="none">
                <a:solidFill>
                  <a:srgbClr val="4FC1FF"/>
                </a:solidFill>
                <a:latin typeface="Consolas"/>
                <a:ea typeface="Consolas"/>
                <a:cs typeface="Consolas"/>
                <a:sym typeface="Consolas"/>
              </a:rPr>
              <a:t>form</a:t>
            </a:r>
            <a:r>
              <a:rPr lang="en-US" sz="1100" b="0" i="0" u="none" strike="noStrike" cap="none">
                <a:solidFill>
                  <a:srgbClr val="D4D4D4"/>
                </a:solidFill>
                <a:latin typeface="Consolas"/>
                <a:ea typeface="Consolas"/>
                <a:cs typeface="Consolas"/>
                <a:sym typeface="Consolas"/>
              </a:rPr>
              <a:t> = </a:t>
            </a:r>
            <a:r>
              <a:rPr lang="en-US" sz="1100" b="0" i="0" u="none" strike="noStrike" cap="none">
                <a:solidFill>
                  <a:srgbClr val="9CDCFE"/>
                </a:solidFill>
                <a:latin typeface="Consolas"/>
                <a:ea typeface="Consolas"/>
                <a:cs typeface="Consolas"/>
                <a:sym typeface="Consolas"/>
              </a:rPr>
              <a:t>document</a:t>
            </a:r>
            <a:r>
              <a:rPr lang="en-US" sz="1100" b="0" i="0" u="none" strike="noStrike" cap="none">
                <a:solidFill>
                  <a:srgbClr val="D4D4D4"/>
                </a:solidFill>
                <a:latin typeface="Consolas"/>
                <a:ea typeface="Consolas"/>
                <a:cs typeface="Consolas"/>
                <a:sym typeface="Consolas"/>
              </a:rPr>
              <a:t>.</a:t>
            </a:r>
            <a:r>
              <a:rPr lang="en-US" sz="1100" b="0" i="0" u="none" strike="noStrike" cap="none">
                <a:solidFill>
                  <a:srgbClr val="DCDCAA"/>
                </a:solidFill>
                <a:latin typeface="Consolas"/>
                <a:ea typeface="Consolas"/>
                <a:cs typeface="Consolas"/>
                <a:sym typeface="Consolas"/>
              </a:rPr>
              <a:t>querySelector</a:t>
            </a:r>
            <a:r>
              <a:rPr lang="en-US" sz="1100" b="0" i="0" u="none" strike="noStrike" cap="none">
                <a:solidFill>
                  <a:srgbClr val="D4D4D4"/>
                </a:solidFill>
                <a:latin typeface="Consolas"/>
                <a:ea typeface="Consolas"/>
                <a:cs typeface="Consolas"/>
                <a:sym typeface="Consolas"/>
              </a:rPr>
              <a:t>(</a:t>
            </a:r>
            <a:r>
              <a:rPr lang="en-US" sz="1100" b="0" i="0" u="none" strike="noStrike" cap="none">
                <a:solidFill>
                  <a:srgbClr val="CE9178"/>
                </a:solidFill>
                <a:latin typeface="Consolas"/>
                <a:ea typeface="Consolas"/>
                <a:cs typeface="Consolas"/>
                <a:sym typeface="Consolas"/>
              </a:rPr>
              <a:t>'#contact-form'</a:t>
            </a:r>
            <a:r>
              <a:rPr lang="en-US" sz="1100" b="0" i="0" u="none" strike="noStrike" cap="none">
                <a:solidFill>
                  <a:srgbClr val="D4D4D4"/>
                </a:solidFill>
                <a:latin typeface="Consolas"/>
                <a:ea typeface="Consolas"/>
                <a:cs typeface="Consolas"/>
                <a:sym typeface="Consolas"/>
              </a:rPr>
              <a:t>);</a:t>
            </a:r>
            <a:endParaRPr/>
          </a:p>
          <a:p>
            <a:pPr marL="0" marR="0" lvl="0" indent="0" algn="l" rtl="0">
              <a:lnSpc>
                <a:spcPct val="100000"/>
              </a:lnSpc>
              <a:spcBef>
                <a:spcPts val="0"/>
              </a:spcBef>
              <a:spcAft>
                <a:spcPts val="0"/>
              </a:spcAft>
              <a:buNone/>
            </a:pPr>
            <a:r>
              <a:rPr lang="en-US" sz="1100" b="0" i="0" u="none" strike="noStrike" cap="none">
                <a:solidFill>
                  <a:srgbClr val="D4D4D4"/>
                </a:solidFill>
                <a:latin typeface="Consolas"/>
                <a:ea typeface="Consolas"/>
                <a:cs typeface="Consolas"/>
                <a:sym typeface="Consolas"/>
              </a:rPr>
              <a:t/>
            </a:r>
            <a:br>
              <a:rPr lang="en-US" sz="1100" b="0" i="0" u="none" strike="noStrike" cap="none">
                <a:solidFill>
                  <a:srgbClr val="D4D4D4"/>
                </a:solidFill>
                <a:latin typeface="Consolas"/>
                <a:ea typeface="Consolas"/>
                <a:cs typeface="Consolas"/>
                <a:sym typeface="Consolas"/>
              </a:rPr>
            </a:br>
            <a:r>
              <a:rPr lang="en-US" sz="1100" b="0" i="0" u="none" strike="noStrike" cap="none">
                <a:solidFill>
                  <a:srgbClr val="D4D4D4"/>
                </a:solidFill>
                <a:latin typeface="Consolas"/>
                <a:ea typeface="Consolas"/>
                <a:cs typeface="Consolas"/>
                <a:sym typeface="Consolas"/>
              </a:rPr>
              <a:t/>
            </a:r>
            <a:br>
              <a:rPr lang="en-US" sz="1100" b="0" i="0" u="none" strike="noStrike" cap="none">
                <a:solidFill>
                  <a:srgbClr val="D4D4D4"/>
                </a:solidFill>
                <a:latin typeface="Consolas"/>
                <a:ea typeface="Consolas"/>
                <a:cs typeface="Consolas"/>
                <a:sym typeface="Consolas"/>
              </a:rPr>
            </a:br>
            <a:r>
              <a:rPr lang="en-US" sz="1100" b="0" i="0" u="none" strike="noStrike" cap="none">
                <a:solidFill>
                  <a:srgbClr val="D4D4D4"/>
                </a:solidFill>
                <a:latin typeface="Consolas"/>
                <a:ea typeface="Consolas"/>
                <a:cs typeface="Consolas"/>
                <a:sym typeface="Consolas"/>
              </a:rPr>
              <a:t/>
            </a:r>
            <a:br>
              <a:rPr lang="en-US" sz="1100" b="0" i="0" u="none" strike="noStrike" cap="none">
                <a:solidFill>
                  <a:srgbClr val="D4D4D4"/>
                </a:solidFill>
                <a:latin typeface="Consolas"/>
                <a:ea typeface="Consolas"/>
                <a:cs typeface="Consolas"/>
                <a:sym typeface="Consolas"/>
              </a:rPr>
            </a:br>
            <a:endParaRPr sz="1100" b="0" i="0" u="none" strike="noStrike" cap="none">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None/>
            </a:pPr>
            <a:endParaRPr sz="800" b="0" i="0" u="none" strike="noStrike" cap="none">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None/>
            </a:pPr>
            <a:r>
              <a:rPr lang="en-US" sz="1050" b="0" i="0" u="none" strike="noStrike" cap="none">
                <a:solidFill>
                  <a:srgbClr val="D4D4D4"/>
                </a:solidFill>
                <a:latin typeface="Consolas"/>
                <a:ea typeface="Consolas"/>
                <a:cs typeface="Consolas"/>
                <a:sym typeface="Consolas"/>
              </a:rPr>
              <a:t/>
            </a:r>
            <a:br>
              <a:rPr lang="en-US" sz="1050" b="0" i="0" u="none" strike="noStrike" cap="none">
                <a:solidFill>
                  <a:srgbClr val="D4D4D4"/>
                </a:solidFill>
                <a:latin typeface="Consolas"/>
                <a:ea typeface="Consolas"/>
                <a:cs typeface="Consolas"/>
                <a:sym typeface="Consolas"/>
              </a:rPr>
            </a:br>
            <a:endParaRPr sz="1050" b="0" i="0" u="none" strike="noStrike" cap="none">
              <a:solidFill>
                <a:srgbClr val="D4D4D4"/>
              </a:solidFill>
              <a:latin typeface="Consolas"/>
              <a:ea typeface="Consolas"/>
              <a:cs typeface="Consolas"/>
              <a:sym typeface="Consolas"/>
            </a:endParaRPr>
          </a:p>
          <a:p>
            <a:pPr marL="0" marR="0" lvl="0" indent="0" algn="l" rtl="0">
              <a:lnSpc>
                <a:spcPct val="107916"/>
              </a:lnSpc>
              <a:spcBef>
                <a:spcPts val="0"/>
              </a:spcBef>
              <a:spcAft>
                <a:spcPts val="0"/>
              </a:spcAft>
              <a:buNone/>
            </a:pPr>
            <a:endParaRPr sz="1200" b="1" i="0" u="none" strike="noStrike" cap="none">
              <a:solidFill>
                <a:srgbClr val="0B5394"/>
              </a:solidFill>
              <a:latin typeface="EB Garamond Medium"/>
              <a:ea typeface="EB Garamond Medium"/>
              <a:cs typeface="EB Garamond Medium"/>
              <a:sym typeface="EB Garamond Medium"/>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70"/>
        <p:cNvGrpSpPr/>
        <p:nvPr/>
      </p:nvGrpSpPr>
      <p:grpSpPr>
        <a:xfrm>
          <a:off x="0" y="0"/>
          <a:ext cx="0" cy="0"/>
          <a:chOff x="0" y="0"/>
          <a:chExt cx="0" cy="0"/>
        </a:xfrm>
      </p:grpSpPr>
      <p:sp>
        <p:nvSpPr>
          <p:cNvPr id="1871" name="Google Shape;1871;p3"/>
          <p:cNvSpPr txBox="1"/>
          <p:nvPr/>
        </p:nvSpPr>
        <p:spPr>
          <a:xfrm>
            <a:off x="445778" y="237120"/>
            <a:ext cx="8560336" cy="472676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600" b="1" i="0" u="none" strike="noStrike" cap="none">
                <a:solidFill>
                  <a:schemeClr val="dk2"/>
                </a:solidFill>
                <a:latin typeface="EB Garamond"/>
                <a:ea typeface="EB Garamond"/>
                <a:cs typeface="EB Garamond"/>
                <a:sym typeface="EB Garamond"/>
              </a:rPr>
              <a:t>Step-Wise Description For Frontend:</a:t>
            </a:r>
            <a:endParaRPr/>
          </a:p>
          <a:p>
            <a:pPr marL="0" marR="0" lvl="0" indent="0" algn="l" rtl="0">
              <a:lnSpc>
                <a:spcPct val="100000"/>
              </a:lnSpc>
              <a:spcBef>
                <a:spcPts val="0"/>
              </a:spcBef>
              <a:spcAft>
                <a:spcPts val="0"/>
              </a:spcAft>
              <a:buNone/>
            </a:pPr>
            <a:r>
              <a:rPr lang="en-US" sz="1800" b="0" i="0" u="none" strike="noStrike" cap="none">
                <a:solidFill>
                  <a:schemeClr val="dk1"/>
                </a:solidFill>
                <a:latin typeface="Arial"/>
                <a:ea typeface="Arial"/>
                <a:cs typeface="Arial"/>
                <a:sym typeface="Arial"/>
              </a:rPr>
              <a:t>Designing a front-end code for a text editor requires creating a user interface that allows users to create, edit, and save text files. Here are some steps to design a front-end code for a text editor:</a:t>
            </a:r>
            <a:endParaRPr/>
          </a:p>
          <a:p>
            <a:pPr marL="0" marR="0" lvl="0" indent="0" algn="l" rtl="0">
              <a:lnSpc>
                <a:spcPct val="100000"/>
              </a:lnSpc>
              <a:spcBef>
                <a:spcPts val="0"/>
              </a:spcBef>
              <a:spcAft>
                <a:spcPts val="0"/>
              </a:spcAft>
              <a:buNone/>
            </a:pPr>
            <a:r>
              <a:rPr lang="en-US" sz="1800" b="0" i="0" u="none" strike="noStrike" cap="none">
                <a:solidFill>
                  <a:schemeClr val="dk1"/>
                </a:solidFill>
                <a:latin typeface="Arial"/>
                <a:ea typeface="Arial"/>
                <a:cs typeface="Arial"/>
                <a:sym typeface="Arial"/>
              </a:rPr>
              <a:t>Create the HTML structure for the text editor interface. This will include a text area for users to input and edit their text, and buttons or menu options to perform actions like save, open, and format the text.</a:t>
            </a:r>
            <a:endParaRPr/>
          </a:p>
          <a:p>
            <a:pPr marL="0" marR="0" lvl="0" indent="0" algn="l" rtl="0">
              <a:lnSpc>
                <a:spcPct val="100000"/>
              </a:lnSpc>
              <a:spcBef>
                <a:spcPts val="0"/>
              </a:spcBef>
              <a:spcAft>
                <a:spcPts val="0"/>
              </a:spcAft>
              <a:buNone/>
            </a:pPr>
            <a:r>
              <a:rPr lang="en-US" sz="1800" b="0" i="0" u="none" strike="noStrike" cap="none">
                <a:solidFill>
                  <a:schemeClr val="dk1"/>
                </a:solidFill>
                <a:latin typeface="Arial"/>
                <a:ea typeface="Arial"/>
                <a:cs typeface="Arial"/>
                <a:sym typeface="Arial"/>
              </a:rPr>
              <a:t>Use CSS to style the text editor interface. This can include customizing the font, color, and layout of the text area and buttons.</a:t>
            </a:r>
            <a:endParaRPr/>
          </a:p>
          <a:p>
            <a:pPr marL="0" marR="0" lvl="0" indent="0" algn="l" rtl="0">
              <a:lnSpc>
                <a:spcPct val="100000"/>
              </a:lnSpc>
              <a:spcBef>
                <a:spcPts val="0"/>
              </a:spcBef>
              <a:spcAft>
                <a:spcPts val="0"/>
              </a:spcAft>
              <a:buNone/>
            </a:pPr>
            <a:r>
              <a:rPr lang="en-US" sz="1800" b="0" i="0" u="none" strike="noStrike" cap="none">
                <a:solidFill>
                  <a:schemeClr val="dk1"/>
                </a:solidFill>
                <a:latin typeface="Arial"/>
                <a:ea typeface="Arial"/>
                <a:cs typeface="Arial"/>
                <a:sym typeface="Arial"/>
              </a:rPr>
              <a:t>Use JavaScript to handle the user input and perform the necessary actions. For example, you might create a function that saves the user's text input to a file when the save button is clicked, or a function that formats the text to a specific style when a menu option is selected.</a:t>
            </a:r>
            <a:endParaRPr/>
          </a:p>
          <a:p>
            <a:pPr marL="0" marR="0" lvl="0" indent="0" algn="l" rtl="0">
              <a:lnSpc>
                <a:spcPct val="100000"/>
              </a:lnSpc>
              <a:spcBef>
                <a:spcPts val="0"/>
              </a:spcBef>
              <a:spcAft>
                <a:spcPts val="0"/>
              </a:spcAft>
              <a:buNone/>
            </a:pPr>
            <a:r>
              <a:rPr lang="en-US" sz="1800" b="0" i="0" u="none" strike="noStrike" cap="none">
                <a:solidFill>
                  <a:schemeClr val="dk1"/>
                </a:solidFill>
                <a:latin typeface="Arial"/>
                <a:ea typeface="Arial"/>
                <a:cs typeface="Arial"/>
                <a:sym typeface="Arial"/>
              </a:rPr>
              <a:t>Add error handling to your code to prevent the user from entering invalid inputs. For example, you might prevent the user from saving a file with an invalid file name or from opening a file that does not exist.</a:t>
            </a:r>
            <a:endParaRPr/>
          </a:p>
          <a:p>
            <a:pPr marL="0" marR="0" lvl="0" indent="0" algn="l" rtl="0">
              <a:lnSpc>
                <a:spcPct val="100000"/>
              </a:lnSpc>
              <a:spcBef>
                <a:spcPts val="0"/>
              </a:spcBef>
              <a:spcAft>
                <a:spcPts val="0"/>
              </a:spcAft>
              <a:buNone/>
            </a:pPr>
            <a:r>
              <a:rPr lang="en-US" sz="1800" b="0" i="0" u="none" strike="noStrike" cap="none">
                <a:solidFill>
                  <a:schemeClr val="dk1"/>
                </a:solidFill>
                <a:latin typeface="Arial"/>
                <a:ea typeface="Arial"/>
                <a:cs typeface="Arial"/>
                <a:sym typeface="Arial"/>
              </a:rPr>
              <a:t>Test your text editor thoroughly to make sure it works as expected.</a:t>
            </a:r>
            <a:endParaRPr/>
          </a:p>
          <a:p>
            <a:pPr marL="0" marR="0" lvl="0" indent="0" algn="l" rtl="0">
              <a:lnSpc>
                <a:spcPct val="100000"/>
              </a:lnSpc>
              <a:spcBef>
                <a:spcPts val="0"/>
              </a:spcBef>
              <a:spcAft>
                <a:spcPts val="0"/>
              </a:spcAft>
              <a:buClr>
                <a:srgbClr val="000000"/>
              </a:buClr>
              <a:buSzPts val="1800"/>
              <a:buFont typeface="Arial"/>
              <a:buNone/>
            </a:pPr>
            <a:endParaRPr sz="1600" b="1" i="0" u="none" strike="noStrike" cap="none">
              <a:solidFill>
                <a:schemeClr val="dk2"/>
              </a:solidFill>
              <a:latin typeface="EB Garamond"/>
              <a:ea typeface="EB Garamond"/>
              <a:cs typeface="EB Garamond"/>
              <a:sym typeface="EB Garamond"/>
            </a:endParaRPr>
          </a:p>
          <a:p>
            <a:pPr marL="0" marR="0" lvl="0" indent="0" algn="l" rtl="0">
              <a:lnSpc>
                <a:spcPct val="100000"/>
              </a:lnSpc>
              <a:spcBef>
                <a:spcPts val="0"/>
              </a:spcBef>
              <a:spcAft>
                <a:spcPts val="0"/>
              </a:spcAft>
              <a:buClr>
                <a:srgbClr val="000000"/>
              </a:buClr>
              <a:buSzPts val="1800"/>
              <a:buFont typeface="Arial"/>
              <a:buNone/>
            </a:pPr>
            <a:r>
              <a:rPr lang="en-US" sz="1600" b="1" i="0" u="none" strike="noStrike" cap="none">
                <a:solidFill>
                  <a:schemeClr val="dk2"/>
                </a:solidFill>
                <a:latin typeface="EB Garamond"/>
                <a:ea typeface="EB Garamond"/>
                <a:cs typeface="EB Garamond"/>
                <a:sym typeface="EB Garamond"/>
              </a:rPr>
              <a:t> </a:t>
            </a:r>
            <a:endParaRPr sz="1600" b="1" i="0" u="none" strike="noStrike" cap="none">
              <a:solidFill>
                <a:srgbClr val="000000"/>
              </a:solidFill>
              <a:latin typeface="EB Garamond"/>
              <a:ea typeface="EB Garamond"/>
              <a:cs typeface="EB Garamond"/>
              <a:sym typeface="EB Garamond"/>
            </a:endParaRPr>
          </a:p>
        </p:txBody>
      </p:sp>
      <p:pic>
        <p:nvPicPr>
          <p:cNvPr id="1872" name="Google Shape;1872;p3"/>
          <p:cNvPicPr preferRelativeResize="0"/>
          <p:nvPr/>
        </p:nvPicPr>
        <p:blipFill rotWithShape="1">
          <a:blip r:embed="rId3">
            <a:alphaModFix/>
          </a:blip>
          <a:srcRect l="-65210" t="3320" r="65210" b="-3320"/>
          <a:stretch/>
        </p:blipFill>
        <p:spPr>
          <a:xfrm>
            <a:off x="5585468" y="5938479"/>
            <a:ext cx="9144000" cy="51435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76"/>
        <p:cNvGrpSpPr/>
        <p:nvPr/>
      </p:nvGrpSpPr>
      <p:grpSpPr>
        <a:xfrm>
          <a:off x="0" y="0"/>
          <a:ext cx="0" cy="0"/>
          <a:chOff x="0" y="0"/>
          <a:chExt cx="0" cy="0"/>
        </a:xfrm>
      </p:grpSpPr>
      <p:sp>
        <p:nvSpPr>
          <p:cNvPr id="1877" name="Google Shape;1877;g2139dc51b5f_0_1833"/>
          <p:cNvSpPr txBox="1">
            <a:spLocks noGrp="1"/>
          </p:cNvSpPr>
          <p:nvPr>
            <p:ph type="body" idx="1"/>
          </p:nvPr>
        </p:nvSpPr>
        <p:spPr>
          <a:xfrm>
            <a:off x="3719246" y="2264415"/>
            <a:ext cx="1714800" cy="320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sz="1800">
                <a:solidFill>
                  <a:schemeClr val="dk2"/>
                </a:solidFill>
                <a:latin typeface="EB Garamond"/>
                <a:ea typeface="EB Garamond"/>
                <a:cs typeface="EB Garamond"/>
                <a:sym typeface="EB Garamond"/>
              </a:rPr>
              <a:t>Check-List for Calculator and Text Editor</a:t>
            </a:r>
            <a:endParaRPr sz="1800">
              <a:solidFill>
                <a:schemeClr val="dk2"/>
              </a:solidFill>
              <a:latin typeface="EB Garamond"/>
              <a:ea typeface="EB Garamond"/>
              <a:cs typeface="EB Garamond"/>
              <a:sym typeface="EB Garamond"/>
            </a:endParaRPr>
          </a:p>
        </p:txBody>
      </p:sp>
      <p:sp>
        <p:nvSpPr>
          <p:cNvPr id="1878" name="Google Shape;1878;g2139dc51b5f_0_1833"/>
          <p:cNvSpPr txBox="1">
            <a:spLocks noGrp="1"/>
          </p:cNvSpPr>
          <p:nvPr>
            <p:ph type="body" idx="2"/>
          </p:nvPr>
        </p:nvSpPr>
        <p:spPr>
          <a:xfrm>
            <a:off x="817135" y="961109"/>
            <a:ext cx="1714800" cy="320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400"/>
              <a:buNone/>
            </a:pPr>
            <a:r>
              <a:rPr lang="en-US" sz="1000" b="0">
                <a:latin typeface="EB Garamond"/>
                <a:ea typeface="EB Garamond"/>
                <a:cs typeface="EB Garamond"/>
                <a:sym typeface="EB Garamond"/>
              </a:rPr>
              <a:t>Setup Project for Calculator project</a:t>
            </a:r>
            <a:endParaRPr sz="1000" b="0">
              <a:latin typeface="EB Garamond"/>
              <a:ea typeface="EB Garamond"/>
              <a:cs typeface="EB Garamond"/>
              <a:sym typeface="EB Garamond"/>
            </a:endParaRPr>
          </a:p>
        </p:txBody>
      </p:sp>
      <p:sp>
        <p:nvSpPr>
          <p:cNvPr id="1879" name="Google Shape;1879;g2139dc51b5f_0_1833"/>
          <p:cNvSpPr txBox="1">
            <a:spLocks noGrp="1"/>
          </p:cNvSpPr>
          <p:nvPr>
            <p:ph type="body" idx="3"/>
          </p:nvPr>
        </p:nvSpPr>
        <p:spPr>
          <a:xfrm>
            <a:off x="318626" y="2188625"/>
            <a:ext cx="2030100" cy="320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400"/>
              <a:buNone/>
            </a:pPr>
            <a:r>
              <a:rPr lang="en-US" sz="1000" b="0">
                <a:latin typeface="EB Garamond"/>
                <a:ea typeface="EB Garamond"/>
                <a:cs typeface="EB Garamond"/>
                <a:sym typeface="EB Garamond"/>
              </a:rPr>
              <a:t>Create a main component with the outer structure of calculator</a:t>
            </a:r>
            <a:endParaRPr sz="1000" b="0">
              <a:latin typeface="EB Garamond"/>
              <a:ea typeface="EB Garamond"/>
              <a:cs typeface="EB Garamond"/>
              <a:sym typeface="EB Garamond"/>
            </a:endParaRPr>
          </a:p>
        </p:txBody>
      </p:sp>
      <p:sp>
        <p:nvSpPr>
          <p:cNvPr id="1880" name="Google Shape;1880;g2139dc51b5f_0_1833"/>
          <p:cNvSpPr txBox="1">
            <a:spLocks noGrp="1"/>
          </p:cNvSpPr>
          <p:nvPr>
            <p:ph type="body" idx="4"/>
          </p:nvPr>
        </p:nvSpPr>
        <p:spPr>
          <a:xfrm>
            <a:off x="803908" y="3448851"/>
            <a:ext cx="1714800" cy="320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400"/>
              <a:buNone/>
            </a:pPr>
            <a:r>
              <a:rPr lang="en-US" sz="1000" b="0">
                <a:latin typeface="EB Garamond"/>
                <a:ea typeface="EB Garamond"/>
                <a:cs typeface="EB Garamond"/>
                <a:sym typeface="EB Garamond"/>
              </a:rPr>
              <a:t>Create a button component with on click handler</a:t>
            </a:r>
            <a:endParaRPr sz="1000" b="0">
              <a:latin typeface="EB Garamond"/>
              <a:ea typeface="EB Garamond"/>
              <a:cs typeface="EB Garamond"/>
              <a:sym typeface="EB Garamond"/>
            </a:endParaRPr>
          </a:p>
        </p:txBody>
      </p:sp>
      <p:sp>
        <p:nvSpPr>
          <p:cNvPr id="1881" name="Google Shape;1881;g2139dc51b5f_0_1833"/>
          <p:cNvSpPr txBox="1">
            <a:spLocks noGrp="1"/>
          </p:cNvSpPr>
          <p:nvPr>
            <p:ph type="body" idx="5"/>
          </p:nvPr>
        </p:nvSpPr>
        <p:spPr>
          <a:xfrm>
            <a:off x="1798245" y="4258551"/>
            <a:ext cx="1714800" cy="320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400"/>
              <a:buNone/>
            </a:pPr>
            <a:r>
              <a:rPr lang="en-US" sz="1000" b="0">
                <a:latin typeface="EB Garamond"/>
                <a:ea typeface="EB Garamond"/>
                <a:cs typeface="EB Garamond"/>
                <a:sym typeface="EB Garamond"/>
              </a:rPr>
              <a:t>Create a ` evaluateExpresion` function to evaluate value</a:t>
            </a:r>
            <a:endParaRPr sz="1000" b="0">
              <a:latin typeface="EB Garamond"/>
              <a:ea typeface="EB Garamond"/>
              <a:cs typeface="EB Garamond"/>
              <a:sym typeface="EB Garamond"/>
            </a:endParaRPr>
          </a:p>
        </p:txBody>
      </p:sp>
      <p:sp>
        <p:nvSpPr>
          <p:cNvPr id="1882" name="Google Shape;1882;g2139dc51b5f_0_1833"/>
          <p:cNvSpPr txBox="1">
            <a:spLocks noGrp="1"/>
          </p:cNvSpPr>
          <p:nvPr>
            <p:ph type="body" idx="6"/>
          </p:nvPr>
        </p:nvSpPr>
        <p:spPr>
          <a:xfrm>
            <a:off x="6615516" y="961109"/>
            <a:ext cx="1714800" cy="320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sz="1000" b="0">
                <a:latin typeface="EB Garamond"/>
                <a:ea typeface="EB Garamond"/>
                <a:cs typeface="EB Garamond"/>
                <a:sym typeface="EB Garamond"/>
              </a:rPr>
              <a:t>Setup basic structure of text-editor project</a:t>
            </a:r>
            <a:endParaRPr sz="1000" b="0">
              <a:latin typeface="EB Garamond"/>
              <a:ea typeface="EB Garamond"/>
              <a:cs typeface="EB Garamond"/>
              <a:sym typeface="EB Garamond"/>
            </a:endParaRPr>
          </a:p>
        </p:txBody>
      </p:sp>
      <p:sp>
        <p:nvSpPr>
          <p:cNvPr id="1883" name="Google Shape;1883;g2139dc51b5f_0_1833"/>
          <p:cNvSpPr txBox="1">
            <a:spLocks noGrp="1"/>
          </p:cNvSpPr>
          <p:nvPr>
            <p:ph type="body" idx="7"/>
          </p:nvPr>
        </p:nvSpPr>
        <p:spPr>
          <a:xfrm>
            <a:off x="6787154" y="2188616"/>
            <a:ext cx="1714800" cy="320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sz="1000" b="0">
                <a:latin typeface="EB Garamond"/>
                <a:ea typeface="EB Garamond"/>
                <a:cs typeface="EB Garamond"/>
                <a:sym typeface="EB Garamond"/>
              </a:rPr>
              <a:t>Create main component with all feature buttons</a:t>
            </a:r>
            <a:endParaRPr sz="1000" b="0">
              <a:latin typeface="EB Garamond"/>
              <a:ea typeface="EB Garamond"/>
              <a:cs typeface="EB Garamond"/>
              <a:sym typeface="EB Garamond"/>
            </a:endParaRPr>
          </a:p>
        </p:txBody>
      </p:sp>
      <p:sp>
        <p:nvSpPr>
          <p:cNvPr id="1884" name="Google Shape;1884;g2139dc51b5f_0_1833"/>
          <p:cNvSpPr txBox="1">
            <a:spLocks noGrp="1"/>
          </p:cNvSpPr>
          <p:nvPr>
            <p:ph type="body" idx="8"/>
          </p:nvPr>
        </p:nvSpPr>
        <p:spPr>
          <a:xfrm>
            <a:off x="6602289" y="3448851"/>
            <a:ext cx="1714800" cy="320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sz="1000" b="0">
                <a:latin typeface="EB Garamond"/>
                <a:ea typeface="EB Garamond"/>
                <a:cs typeface="EB Garamond"/>
                <a:sym typeface="EB Garamond"/>
              </a:rPr>
              <a:t>Create a json object to store data for text editor</a:t>
            </a:r>
            <a:endParaRPr sz="1000" b="0">
              <a:latin typeface="EB Garamond"/>
              <a:ea typeface="EB Garamond"/>
              <a:cs typeface="EB Garamond"/>
              <a:sym typeface="EB Garamond"/>
            </a:endParaRPr>
          </a:p>
        </p:txBody>
      </p:sp>
      <p:sp>
        <p:nvSpPr>
          <p:cNvPr id="1885" name="Google Shape;1885;g2139dc51b5f_0_1833"/>
          <p:cNvSpPr txBox="1">
            <a:spLocks noGrp="1"/>
          </p:cNvSpPr>
          <p:nvPr>
            <p:ph type="body" idx="9"/>
          </p:nvPr>
        </p:nvSpPr>
        <p:spPr>
          <a:xfrm>
            <a:off x="5584940" y="4258551"/>
            <a:ext cx="1714800" cy="320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sz="1000" b="0">
                <a:latin typeface="EB Garamond"/>
                <a:ea typeface="EB Garamond"/>
                <a:cs typeface="EB Garamond"/>
                <a:sym typeface="EB Garamond"/>
              </a:rPr>
              <a:t>Push both code to github</a:t>
            </a:r>
            <a:endParaRPr sz="1000" b="0">
              <a:latin typeface="EB Garamond"/>
              <a:ea typeface="EB Garamond"/>
              <a:cs typeface="EB Garamond"/>
              <a:sym typeface="EB Garamond"/>
            </a:endParaRPr>
          </a:p>
        </p:txBody>
      </p:sp>
      <p:sp>
        <p:nvSpPr>
          <p:cNvPr id="1886" name="Google Shape;1886;g2139dc51b5f_0_1833"/>
          <p:cNvSpPr txBox="1"/>
          <p:nvPr/>
        </p:nvSpPr>
        <p:spPr>
          <a:xfrm>
            <a:off x="193300" y="125175"/>
            <a:ext cx="3126300" cy="554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chemeClr val="lt2"/>
                </a:solidFill>
                <a:latin typeface="EB Garamond"/>
                <a:ea typeface="EB Garamond"/>
                <a:cs typeface="EB Garamond"/>
                <a:sym typeface="EB Garamond"/>
              </a:rPr>
              <a:t>Assessment Parameter</a:t>
            </a:r>
            <a:endParaRPr sz="2400" b="1" i="0" u="none" strike="noStrike" cap="none">
              <a:solidFill>
                <a:schemeClr val="lt2"/>
              </a:solidFill>
              <a:latin typeface="EB Garamond"/>
              <a:ea typeface="EB Garamond"/>
              <a:cs typeface="EB Garamond"/>
              <a:sym typeface="EB Garamon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90"/>
        <p:cNvGrpSpPr/>
        <p:nvPr/>
      </p:nvGrpSpPr>
      <p:grpSpPr>
        <a:xfrm>
          <a:off x="0" y="0"/>
          <a:ext cx="0" cy="0"/>
          <a:chOff x="0" y="0"/>
          <a:chExt cx="0" cy="0"/>
        </a:xfrm>
      </p:grpSpPr>
      <p:sp>
        <p:nvSpPr>
          <p:cNvPr id="1891" name="Google Shape;1891;p212"/>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lt1"/>
              </a:buClr>
              <a:buSzPts val="1800"/>
              <a:buNone/>
            </a:pPr>
            <a:r>
              <a:rPr lang="en-US"/>
              <a:t>Submission Github</a:t>
            </a:r>
            <a:endParaRPr/>
          </a:p>
        </p:txBody>
      </p:sp>
      <p:sp>
        <p:nvSpPr>
          <p:cNvPr id="1892" name="Google Shape;1892;p212"/>
          <p:cNvSpPr txBox="1">
            <a:spLocks noGrp="1"/>
          </p:cNvSpPr>
          <p:nvPr>
            <p:ph type="body" idx="2"/>
          </p:nvPr>
        </p:nvSpPr>
        <p:spPr>
          <a:xfrm>
            <a:off x="3996001" y="2192425"/>
            <a:ext cx="2778600" cy="600124"/>
          </a:xfrm>
          <a:prstGeom prst="rect">
            <a:avLst/>
          </a:prstGeom>
          <a:noFill/>
          <a:ln>
            <a:noFill/>
          </a:ln>
        </p:spPr>
        <p:txBody>
          <a:bodyPr spcFirstLastPara="1" wrap="square" lIns="91425" tIns="45700" rIns="91425" bIns="45700" anchor="ctr" anchorCtr="0">
            <a:spAutoFit/>
          </a:bodyPr>
          <a:lstStyle/>
          <a:p>
            <a:pPr marL="0" indent="0">
              <a:buClr>
                <a:schemeClr val="dk1"/>
              </a:buClr>
            </a:pPr>
            <a:r>
              <a:rPr lang="en-US" b="0" i="0" dirty="0" smtClean="0">
                <a:solidFill>
                  <a:srgbClr val="BD8738"/>
                </a:solidFill>
                <a:latin typeface="Century Gothic" pitchFamily="34" charset="0"/>
                <a:ea typeface="EB Garamond SemiBold"/>
                <a:cs typeface="EB Garamond SemiBold"/>
                <a:sym typeface="EB Garamond SemiBold"/>
              </a:rPr>
              <a:t>https://github.com/Gokulkrishna-23/GROUP_A53_5</a:t>
            </a:r>
          </a:p>
          <a:p>
            <a:pPr marL="0" lvl="0" indent="0" algn="ctr" rtl="0">
              <a:spcBef>
                <a:spcPts val="0"/>
              </a:spcBef>
              <a:spcAft>
                <a:spcPts val="0"/>
              </a:spcAft>
              <a:buClr>
                <a:schemeClr val="dk1"/>
              </a:buClr>
              <a:buSzPts val="2000"/>
              <a:buFont typeface="Arial"/>
              <a:buNone/>
            </a:pPr>
            <a:endParaRPr sz="500" b="0" i="0">
              <a:solidFill>
                <a:schemeClr val="lt2"/>
              </a:solidFill>
              <a:latin typeface="EB Garamond SemiBold"/>
              <a:ea typeface="EB Garamond SemiBold"/>
              <a:cs typeface="EB Garamond SemiBold"/>
              <a:sym typeface="EB Garamond SemiBo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96"/>
        <p:cNvGrpSpPr/>
        <p:nvPr/>
      </p:nvGrpSpPr>
      <p:grpSpPr>
        <a:xfrm>
          <a:off x="0" y="0"/>
          <a:ext cx="0" cy="0"/>
          <a:chOff x="0" y="0"/>
          <a:chExt cx="0" cy="0"/>
        </a:xfrm>
      </p:grpSpPr>
      <p:pic>
        <p:nvPicPr>
          <p:cNvPr id="1897" name="Google Shape;1897;p213"/>
          <p:cNvPicPr preferRelativeResize="0"/>
          <p:nvPr/>
        </p:nvPicPr>
        <p:blipFill rotWithShape="1">
          <a:blip r:embed="rId3">
            <a:alphaModFix/>
          </a:blip>
          <a:srcRect/>
          <a:stretch/>
        </p:blipFill>
        <p:spPr>
          <a:xfrm>
            <a:off x="0" y="0"/>
            <a:ext cx="9144000" cy="5143500"/>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unstone 01">
      <a:dk1>
        <a:srgbClr val="000000"/>
      </a:dk1>
      <a:lt1>
        <a:srgbClr val="FFFFFF"/>
      </a:lt1>
      <a:dk2>
        <a:srgbClr val="223669"/>
      </a:dk2>
      <a:lt2>
        <a:srgbClr val="C88C32"/>
      </a:lt2>
      <a:accent1>
        <a:srgbClr val="822836"/>
      </a:accent1>
      <a:accent2>
        <a:srgbClr val="446512"/>
      </a:accent2>
      <a:accent3>
        <a:srgbClr val="413271"/>
      </a:accent3>
      <a:accent4>
        <a:srgbClr val="176B9D"/>
      </a:accent4>
      <a:accent5>
        <a:srgbClr val="FFFFFF"/>
      </a:accent5>
      <a:accent6>
        <a:srgbClr val="FFFFFF"/>
      </a:accent6>
      <a:hlink>
        <a:srgbClr val="FFFF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379</Words>
  <PresentationFormat>On-screen Show (16:9)</PresentationFormat>
  <Paragraphs>233</Paragraphs>
  <Slides>9</Slides>
  <Notes>9</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9</vt:i4>
      </vt:variant>
    </vt:vector>
  </HeadingPairs>
  <TitlesOfParts>
    <vt:vector size="19" baseType="lpstr">
      <vt:lpstr>Arial</vt:lpstr>
      <vt:lpstr>Public Sans</vt:lpstr>
      <vt:lpstr>EB Garamond</vt:lpstr>
      <vt:lpstr>EB Garamond Medium</vt:lpstr>
      <vt:lpstr>Noto Sans Symbols</vt:lpstr>
      <vt:lpstr>Consolas</vt:lpstr>
      <vt:lpstr>Century Gothic</vt:lpstr>
      <vt:lpstr>EB Garamond SemiBold</vt:lpstr>
      <vt:lpstr>Calibri</vt:lpstr>
      <vt:lpstr>Simple Light</vt:lpstr>
      <vt:lpstr>Slide 1</vt:lpstr>
      <vt:lpstr>FRONTEND:</vt:lpstr>
      <vt:lpstr>Slide 3</vt:lpstr>
      <vt:lpstr>Slide 4</vt:lpstr>
      <vt:lpstr>Slide 5</vt:lpstr>
      <vt:lpstr>Slide 6</vt:lpstr>
      <vt:lpstr>Slide 7</vt:lpstr>
      <vt:lpstr>Slide 8</vt:lpstr>
      <vt:lpstr>Slide 9</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Dr Manish Sharma</dc:creator>
  <cp:lastModifiedBy>hp</cp:lastModifiedBy>
  <cp:revision>1</cp:revision>
  <dcterms:created xsi:type="dcterms:W3CDTF">2020-08-13T11:21:46Z</dcterms:created>
  <dcterms:modified xsi:type="dcterms:W3CDTF">2023-05-04T15:07:17Z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XPowerLiteLastOptimized">
    <vt:lpwstr>5333784</vt:lpwstr>
  </property>
  <property fmtid="{D5CDD505-2E9C-101B-9397-08002B2CF9AE}" pid="3" name="NXPowerLiteSettings">
    <vt:lpwstr>F7000400038000</vt:lpwstr>
  </property>
  <property fmtid="{D5CDD505-2E9C-101B-9397-08002B2CF9AE}" pid="4" name="NXPowerLiteVersion">
    <vt:lpwstr>S9.2.0</vt:lpwstr>
  </property>
</Properties>
</file>